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4" r:id="rId3"/>
    <p:sldId id="335" r:id="rId4"/>
    <p:sldId id="269" r:id="rId5"/>
    <p:sldId id="337" r:id="rId6"/>
    <p:sldId id="328" r:id="rId7"/>
    <p:sldId id="330" r:id="rId8"/>
    <p:sldId id="332" r:id="rId9"/>
    <p:sldId id="336" r:id="rId10"/>
    <p:sldId id="33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99"/>
    <a:srgbClr val="6600FF"/>
    <a:srgbClr val="CC0000"/>
    <a:srgbClr val="660066"/>
    <a:srgbClr val="CCCCFF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39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84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ринат ринат" userId="721ab643532c2f8f" providerId="LiveId" clId="{2295EC34-3FA3-41AC-8BC2-FB31FB34AAE0}"/>
    <pc:docChg chg="undo custSel addSld delSld modSld">
      <pc:chgData name="ринат ринат" userId="721ab643532c2f8f" providerId="LiveId" clId="{2295EC34-3FA3-41AC-8BC2-FB31FB34AAE0}" dt="2021-03-23T20:15:56.298" v="293" actId="207"/>
      <pc:docMkLst>
        <pc:docMk/>
      </pc:docMkLst>
      <pc:sldChg chg="modSp mod">
        <pc:chgData name="ринат ринат" userId="721ab643532c2f8f" providerId="LiveId" clId="{2295EC34-3FA3-41AC-8BC2-FB31FB34AAE0}" dt="2021-03-23T20:14:27.563" v="283" actId="207"/>
        <pc:sldMkLst>
          <pc:docMk/>
          <pc:sldMk cId="1724252341" sldId="257"/>
        </pc:sldMkLst>
        <pc:spChg chg="mod">
          <ac:chgData name="ринат ринат" userId="721ab643532c2f8f" providerId="LiveId" clId="{2295EC34-3FA3-41AC-8BC2-FB31FB34AAE0}" dt="2021-03-23T20:14:27.563" v="283" actId="207"/>
          <ac:spMkLst>
            <pc:docMk/>
            <pc:sldMk cId="1724252341" sldId="257"/>
            <ac:spMk id="4" creationId="{00000000-0000-0000-0000-000000000000}"/>
          </ac:spMkLst>
        </pc:spChg>
      </pc:sldChg>
      <pc:sldChg chg="delSp modSp mod">
        <pc:chgData name="ринат ринат" userId="721ab643532c2f8f" providerId="LiveId" clId="{2295EC34-3FA3-41AC-8BC2-FB31FB34AAE0}" dt="2021-03-23T20:07:21.011" v="215" actId="1076"/>
        <pc:sldMkLst>
          <pc:docMk/>
          <pc:sldMk cId="3174765221" sldId="269"/>
        </pc:sldMkLst>
        <pc:spChg chg="del">
          <ac:chgData name="ринат ринат" userId="721ab643532c2f8f" providerId="LiveId" clId="{2295EC34-3FA3-41AC-8BC2-FB31FB34AAE0}" dt="2021-03-23T19:46:22.462" v="192" actId="21"/>
          <ac:spMkLst>
            <pc:docMk/>
            <pc:sldMk cId="3174765221" sldId="269"/>
            <ac:spMk id="8" creationId="{00000000-0000-0000-0000-000000000000}"/>
          </ac:spMkLst>
        </pc:spChg>
        <pc:graphicFrameChg chg="mod modGraphic">
          <ac:chgData name="ринат ринат" userId="721ab643532c2f8f" providerId="LiveId" clId="{2295EC34-3FA3-41AC-8BC2-FB31FB34AAE0}" dt="2021-03-23T20:07:21.011" v="215" actId="1076"/>
          <ac:graphicFrameMkLst>
            <pc:docMk/>
            <pc:sldMk cId="3174765221" sldId="269"/>
            <ac:graphicFrameMk id="3" creationId="{00000000-0000-0000-0000-000000000000}"/>
          </ac:graphicFrameMkLst>
        </pc:graphicFrameChg>
      </pc:sldChg>
      <pc:sldChg chg="del">
        <pc:chgData name="ринат ринат" userId="721ab643532c2f8f" providerId="LiveId" clId="{2295EC34-3FA3-41AC-8BC2-FB31FB34AAE0}" dt="2021-03-23T20:06:21.485" v="213" actId="2696"/>
        <pc:sldMkLst>
          <pc:docMk/>
          <pc:sldMk cId="2226764867" sldId="270"/>
        </pc:sldMkLst>
      </pc:sldChg>
      <pc:sldChg chg="modSp mod">
        <pc:chgData name="ринат ринат" userId="721ab643532c2f8f" providerId="LiveId" clId="{2295EC34-3FA3-41AC-8BC2-FB31FB34AAE0}" dt="2021-03-23T20:15:34.633" v="289" actId="207"/>
        <pc:sldMkLst>
          <pc:docMk/>
          <pc:sldMk cId="2975669839" sldId="328"/>
        </pc:sldMkLst>
        <pc:spChg chg="mod">
          <ac:chgData name="ринат ринат" userId="721ab643532c2f8f" providerId="LiveId" clId="{2295EC34-3FA3-41AC-8BC2-FB31FB34AAE0}" dt="2021-03-23T20:15:34.633" v="289" actId="207"/>
          <ac:spMkLst>
            <pc:docMk/>
            <pc:sldMk cId="2975669839" sldId="328"/>
            <ac:spMk id="7" creationId="{00000000-0000-0000-0000-000000000000}"/>
          </ac:spMkLst>
        </pc:spChg>
      </pc:sldChg>
      <pc:sldChg chg="modSp mod">
        <pc:chgData name="ринат ринат" userId="721ab643532c2f8f" providerId="LiveId" clId="{2295EC34-3FA3-41AC-8BC2-FB31FB34AAE0}" dt="2021-03-23T20:15:50.306" v="292" actId="207"/>
        <pc:sldMkLst>
          <pc:docMk/>
          <pc:sldMk cId="1089550038" sldId="330"/>
        </pc:sldMkLst>
        <pc:spChg chg="mod">
          <ac:chgData name="ринат ринат" userId="721ab643532c2f8f" providerId="LiveId" clId="{2295EC34-3FA3-41AC-8BC2-FB31FB34AAE0}" dt="2021-03-23T20:15:50.306" v="292" actId="207"/>
          <ac:spMkLst>
            <pc:docMk/>
            <pc:sldMk cId="1089550038" sldId="330"/>
            <ac:spMk id="46" creationId="{00000000-0000-0000-0000-000000000000}"/>
          </ac:spMkLst>
        </pc:spChg>
      </pc:sldChg>
      <pc:sldChg chg="modSp mod">
        <pc:chgData name="ринат ринат" userId="721ab643532c2f8f" providerId="LiveId" clId="{2295EC34-3FA3-41AC-8BC2-FB31FB34AAE0}" dt="2021-03-23T20:15:45.114" v="291" actId="207"/>
        <pc:sldMkLst>
          <pc:docMk/>
          <pc:sldMk cId="3342495193" sldId="332"/>
        </pc:sldMkLst>
        <pc:spChg chg="mod">
          <ac:chgData name="ринат ринат" userId="721ab643532c2f8f" providerId="LiveId" clId="{2295EC34-3FA3-41AC-8BC2-FB31FB34AAE0}" dt="2021-03-23T20:15:45.114" v="291" actId="207"/>
          <ac:spMkLst>
            <pc:docMk/>
            <pc:sldMk cId="3342495193" sldId="332"/>
            <ac:spMk id="126" creationId="{00000000-0000-0000-0000-000000000000}"/>
          </ac:spMkLst>
        </pc:spChg>
        <pc:grpChg chg="mod">
          <ac:chgData name="ринат ринат" userId="721ab643532c2f8f" providerId="LiveId" clId="{2295EC34-3FA3-41AC-8BC2-FB31FB34AAE0}" dt="2021-03-23T20:12:17.460" v="260" actId="1076"/>
          <ac:grpSpMkLst>
            <pc:docMk/>
            <pc:sldMk cId="3342495193" sldId="332"/>
            <ac:grpSpMk id="4" creationId="{00000000-0000-0000-0000-000000000000}"/>
          </ac:grpSpMkLst>
        </pc:grpChg>
      </pc:sldChg>
      <pc:sldChg chg="delSp modSp mod">
        <pc:chgData name="ринат ринат" userId="721ab643532c2f8f" providerId="LiveId" clId="{2295EC34-3FA3-41AC-8BC2-FB31FB34AAE0}" dt="2021-03-23T20:14:51.911" v="285" actId="207"/>
        <pc:sldMkLst>
          <pc:docMk/>
          <pc:sldMk cId="480867091" sldId="334"/>
        </pc:sldMkLst>
        <pc:spChg chg="mod">
          <ac:chgData name="ринат ринат" userId="721ab643532c2f8f" providerId="LiveId" clId="{2295EC34-3FA3-41AC-8BC2-FB31FB34AAE0}" dt="2021-03-23T20:14:51.911" v="285" actId="207"/>
          <ac:spMkLst>
            <pc:docMk/>
            <pc:sldMk cId="480867091" sldId="334"/>
            <ac:spMk id="2" creationId="{00000000-0000-0000-0000-000000000000}"/>
          </ac:spMkLst>
        </pc:spChg>
        <pc:spChg chg="mod">
          <ac:chgData name="ринат ринат" userId="721ab643532c2f8f" providerId="LiveId" clId="{2295EC34-3FA3-41AC-8BC2-FB31FB34AAE0}" dt="2021-03-23T20:14:40.066" v="284" actId="207"/>
          <ac:spMkLst>
            <pc:docMk/>
            <pc:sldMk cId="480867091" sldId="334"/>
            <ac:spMk id="3" creationId="{00000000-0000-0000-0000-000000000000}"/>
          </ac:spMkLst>
        </pc:spChg>
        <pc:spChg chg="del">
          <ac:chgData name="ринат ринат" userId="721ab643532c2f8f" providerId="LiveId" clId="{2295EC34-3FA3-41AC-8BC2-FB31FB34AAE0}" dt="2021-03-23T19:46:41.501" v="197" actId="21"/>
          <ac:spMkLst>
            <pc:docMk/>
            <pc:sldMk cId="480867091" sldId="334"/>
            <ac:spMk id="19" creationId="{00000000-0000-0000-0000-000000000000}"/>
          </ac:spMkLst>
        </pc:spChg>
      </pc:sldChg>
      <pc:sldChg chg="modSp mod">
        <pc:chgData name="ринат ринат" userId="721ab643532c2f8f" providerId="LiveId" clId="{2295EC34-3FA3-41AC-8BC2-FB31FB34AAE0}" dt="2021-03-23T20:15:02.768" v="287" actId="14100"/>
        <pc:sldMkLst>
          <pc:docMk/>
          <pc:sldMk cId="3391723721" sldId="335"/>
        </pc:sldMkLst>
        <pc:spChg chg="mod">
          <ac:chgData name="ринат ринат" userId="721ab643532c2f8f" providerId="LiveId" clId="{2295EC34-3FA3-41AC-8BC2-FB31FB34AAE0}" dt="2021-03-23T20:15:02.768" v="287" actId="14100"/>
          <ac:spMkLst>
            <pc:docMk/>
            <pc:sldMk cId="3391723721" sldId="335"/>
            <ac:spMk id="2" creationId="{00000000-0000-0000-0000-000000000000}"/>
          </ac:spMkLst>
        </pc:spChg>
      </pc:sldChg>
      <pc:sldChg chg="modSp mod">
        <pc:chgData name="ринат ринат" userId="721ab643532c2f8f" providerId="LiveId" clId="{2295EC34-3FA3-41AC-8BC2-FB31FB34AAE0}" dt="2021-03-23T20:15:56.298" v="293" actId="207"/>
        <pc:sldMkLst>
          <pc:docMk/>
          <pc:sldMk cId="1816580719" sldId="336"/>
        </pc:sldMkLst>
        <pc:spChg chg="mod">
          <ac:chgData name="ринат ринат" userId="721ab643532c2f8f" providerId="LiveId" clId="{2295EC34-3FA3-41AC-8BC2-FB31FB34AAE0}" dt="2021-03-23T20:15:56.298" v="293" actId="207"/>
          <ac:spMkLst>
            <pc:docMk/>
            <pc:sldMk cId="1816580719" sldId="336"/>
            <ac:spMk id="8" creationId="{00000000-0000-0000-0000-000000000000}"/>
          </ac:spMkLst>
        </pc:spChg>
      </pc:sldChg>
      <pc:sldChg chg="addSp delSp modSp new mod">
        <pc:chgData name="ринат ринат" userId="721ab643532c2f8f" providerId="LiveId" clId="{2295EC34-3FA3-41AC-8BC2-FB31FB34AAE0}" dt="2021-03-23T20:15:27.042" v="288" actId="207"/>
        <pc:sldMkLst>
          <pc:docMk/>
          <pc:sldMk cId="3981238644" sldId="337"/>
        </pc:sldMkLst>
        <pc:spChg chg="del">
          <ac:chgData name="ринат ринат" userId="721ab643532c2f8f" providerId="LiveId" clId="{2295EC34-3FA3-41AC-8BC2-FB31FB34AAE0}" dt="2021-03-23T19:58:35.890" v="207" actId="21"/>
          <ac:spMkLst>
            <pc:docMk/>
            <pc:sldMk cId="3981238644" sldId="337"/>
            <ac:spMk id="2" creationId="{709D52A7-CF0B-4885-A7BC-A4CDDE547609}"/>
          </ac:spMkLst>
        </pc:spChg>
        <pc:spChg chg="del">
          <ac:chgData name="ринат ринат" userId="721ab643532c2f8f" providerId="LiveId" clId="{2295EC34-3FA3-41AC-8BC2-FB31FB34AAE0}" dt="2021-03-23T19:58:17.497" v="201" actId="22"/>
          <ac:spMkLst>
            <pc:docMk/>
            <pc:sldMk cId="3981238644" sldId="337"/>
            <ac:spMk id="3" creationId="{298EFFB1-0675-4083-98B7-4B8F0AD17334}"/>
          </ac:spMkLst>
        </pc:spChg>
        <pc:spChg chg="add mod">
          <ac:chgData name="ринат ринат" userId="721ab643532c2f8f" providerId="LiveId" clId="{2295EC34-3FA3-41AC-8BC2-FB31FB34AAE0}" dt="2021-03-23T20:15:27.042" v="288" actId="207"/>
          <ac:spMkLst>
            <pc:docMk/>
            <pc:sldMk cId="3981238644" sldId="337"/>
            <ac:spMk id="7" creationId="{ED02E8CF-374D-41B6-8F97-B8FE7B04AE47}"/>
          </ac:spMkLst>
        </pc:spChg>
        <pc:picChg chg="add mod ord">
          <ac:chgData name="ринат ринат" userId="721ab643532c2f8f" providerId="LiveId" clId="{2295EC34-3FA3-41AC-8BC2-FB31FB34AAE0}" dt="2021-03-23T20:13:48.544" v="278" actId="14100"/>
          <ac:picMkLst>
            <pc:docMk/>
            <pc:sldMk cId="3981238644" sldId="337"/>
            <ac:picMk id="5" creationId="{A0720653-008F-40F1-A442-F9DE4988A4F0}"/>
          </ac:picMkLst>
        </pc:picChg>
      </pc:sldChg>
      <pc:sldChg chg="addSp delSp modSp new mod">
        <pc:chgData name="ринат ринат" userId="721ab643532c2f8f" providerId="LiveId" clId="{2295EC34-3FA3-41AC-8BC2-FB31FB34AAE0}" dt="2021-03-23T20:13:01.033" v="270" actId="14100"/>
        <pc:sldMkLst>
          <pc:docMk/>
          <pc:sldMk cId="2841792330" sldId="338"/>
        </pc:sldMkLst>
        <pc:spChg chg="del">
          <ac:chgData name="ринат ринат" userId="721ab643532c2f8f" providerId="LiveId" clId="{2295EC34-3FA3-41AC-8BC2-FB31FB34AAE0}" dt="2021-03-23T20:10:43.963" v="253" actId="21"/>
          <ac:spMkLst>
            <pc:docMk/>
            <pc:sldMk cId="2841792330" sldId="338"/>
            <ac:spMk id="2" creationId="{B4455DFA-3250-4C22-A8C5-09AB3F446E84}"/>
          </ac:spMkLst>
        </pc:spChg>
        <pc:spChg chg="del">
          <ac:chgData name="ринат ринат" userId="721ab643532c2f8f" providerId="LiveId" clId="{2295EC34-3FA3-41AC-8BC2-FB31FB34AAE0}" dt="2021-03-23T20:04:01.946" v="209" actId="22"/>
          <ac:spMkLst>
            <pc:docMk/>
            <pc:sldMk cId="2841792330" sldId="338"/>
            <ac:spMk id="3" creationId="{BB89158D-F722-4CA2-A9B6-1E689CBE8685}"/>
          </ac:spMkLst>
        </pc:spChg>
        <pc:spChg chg="add mod">
          <ac:chgData name="ринат ринат" userId="721ab643532c2f8f" providerId="LiveId" clId="{2295EC34-3FA3-41AC-8BC2-FB31FB34AAE0}" dt="2021-03-23T20:12:54.497" v="267" actId="1076"/>
          <ac:spMkLst>
            <pc:docMk/>
            <pc:sldMk cId="2841792330" sldId="338"/>
            <ac:spMk id="7" creationId="{391BD8B4-58EE-4D90-82EA-E692613D3146}"/>
          </ac:spMkLst>
        </pc:spChg>
        <pc:picChg chg="add mod ord">
          <ac:chgData name="ринат ринат" userId="721ab643532c2f8f" providerId="LiveId" clId="{2295EC34-3FA3-41AC-8BC2-FB31FB34AAE0}" dt="2021-03-23T20:13:01.033" v="270" actId="14100"/>
          <ac:picMkLst>
            <pc:docMk/>
            <pc:sldMk cId="2841792330" sldId="338"/>
            <ac:picMk id="5" creationId="{30643AA5-AD02-462E-A504-960F504A19A8}"/>
          </ac:picMkLst>
        </pc:picChg>
      </pc:sldChg>
      <pc:sldChg chg="del">
        <pc:chgData name="ринат ринат" userId="721ab643532c2f8f" providerId="LiveId" clId="{2295EC34-3FA3-41AC-8BC2-FB31FB34AAE0}" dt="2021-03-23T19:46:50.703" v="198" actId="2696"/>
        <pc:sldMkLst>
          <pc:docMk/>
          <pc:sldMk cId="3243557347" sldId="341"/>
        </pc:sldMkLst>
      </pc:sldChg>
      <pc:sldChg chg="del">
        <pc:chgData name="ринат ринат" userId="721ab643532c2f8f" providerId="LiveId" clId="{2295EC34-3FA3-41AC-8BC2-FB31FB34AAE0}" dt="2021-03-23T19:46:52.410" v="199" actId="2696"/>
        <pc:sldMkLst>
          <pc:docMk/>
          <pc:sldMk cId="3243557347" sldId="34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315FE-30A8-4131-B147-20E576E6A756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EE49B08-F58C-4F2D-BD31-39F7181DD41D}">
      <dgm:prSet phldrT="[Текст]" phldr="1"/>
      <dgm:spPr/>
      <dgm:t>
        <a:bodyPr/>
        <a:lstStyle/>
        <a:p>
          <a:endParaRPr lang="ru-RU" dirty="0"/>
        </a:p>
      </dgm:t>
    </dgm:pt>
    <dgm:pt modelId="{F173936A-A53F-48FF-9E52-4DB9B7616724}" type="parTrans" cxnId="{6E577D47-8DDE-4F7C-A282-2F017B9AEF2A}">
      <dgm:prSet/>
      <dgm:spPr/>
      <dgm:t>
        <a:bodyPr/>
        <a:lstStyle/>
        <a:p>
          <a:endParaRPr lang="ru-RU"/>
        </a:p>
      </dgm:t>
    </dgm:pt>
    <dgm:pt modelId="{8E5FED1C-2668-4D19-9F24-4DC9F2B1EA91}" type="sibTrans" cxnId="{6E577D47-8DDE-4F7C-A282-2F017B9AEF2A}">
      <dgm:prSet/>
      <dgm:spPr/>
      <dgm:t>
        <a:bodyPr/>
        <a:lstStyle/>
        <a:p>
          <a:endParaRPr lang="ru-RU"/>
        </a:p>
      </dgm:t>
    </dgm:pt>
    <dgm:pt modelId="{536CF274-182C-418D-A787-A8ADC8EDE2E0}">
      <dgm:prSet phldrT="[Текст]" custT="1"/>
      <dgm:spPr/>
      <dgm:t>
        <a:bodyPr/>
        <a:lstStyle/>
        <a:p>
          <a:r>
            <a:rPr lang="ru-RU" sz="1800" b="1" dirty="0"/>
            <a:t>РАБОТА С ИНТЕРАКТИВНЫМИ КАРТОЧКАМИ</a:t>
          </a:r>
        </a:p>
      </dgm:t>
    </dgm:pt>
    <dgm:pt modelId="{9BBDCC81-8009-4D27-9C7E-E167A5E70EEB}" type="parTrans" cxnId="{4D3B70E3-3298-4066-909F-31A03C3436C0}">
      <dgm:prSet/>
      <dgm:spPr/>
      <dgm:t>
        <a:bodyPr/>
        <a:lstStyle/>
        <a:p>
          <a:endParaRPr lang="ru-RU"/>
        </a:p>
      </dgm:t>
    </dgm:pt>
    <dgm:pt modelId="{0AAFF495-0057-4F6A-A70F-1A934006CC2C}" type="sibTrans" cxnId="{4D3B70E3-3298-4066-909F-31A03C3436C0}">
      <dgm:prSet/>
      <dgm:spPr/>
      <dgm:t>
        <a:bodyPr/>
        <a:lstStyle/>
        <a:p>
          <a:endParaRPr lang="ru-RU"/>
        </a:p>
      </dgm:t>
    </dgm:pt>
    <dgm:pt modelId="{A9383E83-D8C2-4B86-8F87-54973802433B}">
      <dgm:prSet phldrT="[Текст]" custT="1"/>
      <dgm:spPr/>
      <dgm:t>
        <a:bodyPr/>
        <a:lstStyle/>
        <a:p>
          <a:r>
            <a:rPr lang="ru-RU" sz="1800" b="1" dirty="0"/>
            <a:t>ТЕСТИРОВАНИЕ</a:t>
          </a:r>
        </a:p>
      </dgm:t>
    </dgm:pt>
    <dgm:pt modelId="{3E201F96-8DDC-4927-9F12-18F957E3072E}" type="parTrans" cxnId="{ADCE139E-E903-41BE-8AEB-D0EDF77C28E7}">
      <dgm:prSet/>
      <dgm:spPr/>
      <dgm:t>
        <a:bodyPr/>
        <a:lstStyle/>
        <a:p>
          <a:endParaRPr lang="ru-RU"/>
        </a:p>
      </dgm:t>
    </dgm:pt>
    <dgm:pt modelId="{9CFA872F-20D0-419B-9676-E4F8BCDE8B71}" type="sibTrans" cxnId="{ADCE139E-E903-41BE-8AEB-D0EDF77C28E7}">
      <dgm:prSet/>
      <dgm:spPr/>
      <dgm:t>
        <a:bodyPr/>
        <a:lstStyle/>
        <a:p>
          <a:endParaRPr lang="ru-RU"/>
        </a:p>
      </dgm:t>
    </dgm:pt>
    <dgm:pt modelId="{12588ACF-8520-48ED-9275-65BF771187EC}">
      <dgm:prSet phldrT="[Текст]" custT="1"/>
      <dgm:spPr/>
      <dgm:t>
        <a:bodyPr/>
        <a:lstStyle/>
        <a:p>
          <a:r>
            <a:rPr lang="ru-RU" sz="1800" b="1" dirty="0"/>
            <a:t>ПРАВОПИСАНИЕ</a:t>
          </a:r>
        </a:p>
      </dgm:t>
    </dgm:pt>
    <dgm:pt modelId="{00822213-3B42-4404-8F3A-20633169D79A}" type="parTrans" cxnId="{E2F0529F-37BA-460A-BB2D-51BBC2DF1CFF}">
      <dgm:prSet/>
      <dgm:spPr/>
      <dgm:t>
        <a:bodyPr/>
        <a:lstStyle/>
        <a:p>
          <a:endParaRPr lang="ru-RU"/>
        </a:p>
      </dgm:t>
    </dgm:pt>
    <dgm:pt modelId="{202CE04A-BD73-44C5-935E-0084BED7EB37}" type="sibTrans" cxnId="{E2F0529F-37BA-460A-BB2D-51BBC2DF1CFF}">
      <dgm:prSet/>
      <dgm:spPr/>
      <dgm:t>
        <a:bodyPr/>
        <a:lstStyle/>
        <a:p>
          <a:endParaRPr lang="ru-RU"/>
        </a:p>
      </dgm:t>
    </dgm:pt>
    <dgm:pt modelId="{CA0E0CE4-2C11-429F-ADC9-A56FBC03C274}">
      <dgm:prSet phldrT="[Текст]" custT="1"/>
      <dgm:spPr/>
      <dgm:t>
        <a:bodyPr/>
        <a:lstStyle/>
        <a:p>
          <a:r>
            <a:rPr lang="ru-RU" sz="1800" b="1" dirty="0"/>
            <a:t>ПИСЬМО</a:t>
          </a:r>
        </a:p>
      </dgm:t>
    </dgm:pt>
    <dgm:pt modelId="{1492D670-EBCC-457D-AEDF-3E6B3C41CB1F}" type="parTrans" cxnId="{B1D25DA2-EE3E-4DBA-9F18-0D959A60B66C}">
      <dgm:prSet/>
      <dgm:spPr/>
      <dgm:t>
        <a:bodyPr/>
        <a:lstStyle/>
        <a:p>
          <a:endParaRPr lang="ru-RU"/>
        </a:p>
      </dgm:t>
    </dgm:pt>
    <dgm:pt modelId="{0C9BDC36-4558-4776-9856-8A808A71A9EC}" type="sibTrans" cxnId="{B1D25DA2-EE3E-4DBA-9F18-0D959A60B66C}">
      <dgm:prSet/>
      <dgm:spPr/>
      <dgm:t>
        <a:bodyPr/>
        <a:lstStyle/>
        <a:p>
          <a:endParaRPr lang="ru-RU"/>
        </a:p>
      </dgm:t>
    </dgm:pt>
    <dgm:pt modelId="{C1248C64-2763-48B7-A5EE-2EC646B6E8A7}">
      <dgm:prSet phldrT="[Текст]" custT="1"/>
      <dgm:spPr/>
      <dgm:t>
        <a:bodyPr/>
        <a:lstStyle/>
        <a:p>
          <a:r>
            <a:rPr lang="ru-RU" sz="1800" b="1" dirty="0"/>
            <a:t>ЗАУЧИВАНИЕ</a:t>
          </a:r>
        </a:p>
      </dgm:t>
    </dgm:pt>
    <dgm:pt modelId="{586AA836-9758-4A3B-A480-DE1CB12AF0C0}" type="parTrans" cxnId="{5D907966-F260-49C4-A849-42F3BE386BB0}">
      <dgm:prSet/>
      <dgm:spPr/>
      <dgm:t>
        <a:bodyPr/>
        <a:lstStyle/>
        <a:p>
          <a:endParaRPr lang="ru-RU"/>
        </a:p>
      </dgm:t>
    </dgm:pt>
    <dgm:pt modelId="{1A565549-E9E2-4FCE-B06D-2CA0390DA82E}" type="sibTrans" cxnId="{5D907966-F260-49C4-A849-42F3BE386BB0}">
      <dgm:prSet/>
      <dgm:spPr/>
      <dgm:t>
        <a:bodyPr/>
        <a:lstStyle/>
        <a:p>
          <a:endParaRPr lang="ru-RU"/>
        </a:p>
      </dgm:t>
    </dgm:pt>
    <dgm:pt modelId="{41FBA74F-EF0B-48A5-81D7-F2C1551FBD59}" type="pres">
      <dgm:prSet presAssocID="{629315FE-30A8-4131-B147-20E576E6A7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030E47-AC80-4F55-9DB5-AC825EA151F8}" type="pres">
      <dgm:prSet presAssocID="{BEE49B08-F58C-4F2D-BD31-39F7181DD41D}" presName="centerShape" presStyleLbl="node0" presStyleIdx="0" presStyleCnt="1"/>
      <dgm:spPr/>
      <dgm:t>
        <a:bodyPr/>
        <a:lstStyle/>
        <a:p>
          <a:endParaRPr lang="ru-RU"/>
        </a:p>
      </dgm:t>
    </dgm:pt>
    <dgm:pt modelId="{572D63AE-2EE4-496C-AD95-CA48D65C4D0E}" type="pres">
      <dgm:prSet presAssocID="{9BBDCC81-8009-4D27-9C7E-E167A5E70EEB}" presName="parTrans" presStyleLbl="sibTrans2D1" presStyleIdx="0" presStyleCnt="5"/>
      <dgm:spPr/>
      <dgm:t>
        <a:bodyPr/>
        <a:lstStyle/>
        <a:p>
          <a:endParaRPr lang="ru-RU"/>
        </a:p>
      </dgm:t>
    </dgm:pt>
    <dgm:pt modelId="{ABFF4B4B-5DF3-4B06-884A-9D2A50655790}" type="pres">
      <dgm:prSet presAssocID="{9BBDCC81-8009-4D27-9C7E-E167A5E70EE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8F465E41-8194-41BF-8645-EDD4E66A1C65}" type="pres">
      <dgm:prSet presAssocID="{536CF274-182C-418D-A787-A8ADC8EDE2E0}" presName="node" presStyleLbl="node1" presStyleIdx="0" presStyleCnt="5" custScaleX="211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D6A88-1450-4ED9-A06B-40B1906EA28F}" type="pres">
      <dgm:prSet presAssocID="{3E201F96-8DDC-4927-9F12-18F957E3072E}" presName="parTrans" presStyleLbl="sibTrans2D1" presStyleIdx="1" presStyleCnt="5"/>
      <dgm:spPr/>
      <dgm:t>
        <a:bodyPr/>
        <a:lstStyle/>
        <a:p>
          <a:endParaRPr lang="ru-RU"/>
        </a:p>
      </dgm:t>
    </dgm:pt>
    <dgm:pt modelId="{D65AF9B0-30C1-4711-B5C8-56061B7794CB}" type="pres">
      <dgm:prSet presAssocID="{3E201F96-8DDC-4927-9F12-18F957E3072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AD3864F-A980-47E2-94BB-E6D813F770B3}" type="pres">
      <dgm:prSet presAssocID="{A9383E83-D8C2-4B86-8F87-54973802433B}" presName="node" presStyleLbl="node1" presStyleIdx="1" presStyleCnt="5" custScaleX="188134" custRadScaleRad="125226" custRadScaleInc="10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1AC63-0DEC-4021-98C9-BE3B4A6E42CB}" type="pres">
      <dgm:prSet presAssocID="{00822213-3B42-4404-8F3A-20633169D79A}" presName="parTrans" presStyleLbl="sibTrans2D1" presStyleIdx="2" presStyleCnt="5"/>
      <dgm:spPr/>
      <dgm:t>
        <a:bodyPr/>
        <a:lstStyle/>
        <a:p>
          <a:endParaRPr lang="ru-RU"/>
        </a:p>
      </dgm:t>
    </dgm:pt>
    <dgm:pt modelId="{5C2F42B5-4622-455E-80BE-D1EEC0D875E0}" type="pres">
      <dgm:prSet presAssocID="{00822213-3B42-4404-8F3A-20633169D79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97AF539-A2DA-41CE-A448-14D0BAF455F4}" type="pres">
      <dgm:prSet presAssocID="{12588ACF-8520-48ED-9275-65BF771187EC}" presName="node" presStyleLbl="node1" presStyleIdx="2" presStyleCnt="5" custScaleX="184389" custRadScaleRad="112914" custRadScaleInc="-17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C0340-48EF-445B-B08D-2864343F824D}" type="pres">
      <dgm:prSet presAssocID="{1492D670-EBCC-457D-AEDF-3E6B3C41CB1F}" presName="parTrans" presStyleLbl="sibTrans2D1" presStyleIdx="3" presStyleCnt="5"/>
      <dgm:spPr/>
      <dgm:t>
        <a:bodyPr/>
        <a:lstStyle/>
        <a:p>
          <a:endParaRPr lang="ru-RU"/>
        </a:p>
      </dgm:t>
    </dgm:pt>
    <dgm:pt modelId="{61D3F427-EEA5-4B41-A2A5-A0829B426C44}" type="pres">
      <dgm:prSet presAssocID="{1492D670-EBCC-457D-AEDF-3E6B3C41CB1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BBBE44EC-66C2-4CF0-826F-93881D3F9ECC}" type="pres">
      <dgm:prSet presAssocID="{CA0E0CE4-2C11-429F-ADC9-A56FBC03C274}" presName="node" presStyleLbl="node1" presStyleIdx="3" presStyleCnt="5" custScaleX="189609" custRadScaleRad="114586" custRadScaleInc="20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200F0-9C4A-4958-8972-4D5E015DC5A1}" type="pres">
      <dgm:prSet presAssocID="{586AA836-9758-4A3B-A480-DE1CB12AF0C0}" presName="parTrans" presStyleLbl="sibTrans2D1" presStyleIdx="4" presStyleCnt="5"/>
      <dgm:spPr/>
      <dgm:t>
        <a:bodyPr/>
        <a:lstStyle/>
        <a:p>
          <a:endParaRPr lang="ru-RU"/>
        </a:p>
      </dgm:t>
    </dgm:pt>
    <dgm:pt modelId="{349C9535-3A21-475B-BA02-A0203BBBF4C3}" type="pres">
      <dgm:prSet presAssocID="{586AA836-9758-4A3B-A480-DE1CB12AF0C0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6649621-4824-4B7F-861E-21E7CC2851A2}" type="pres">
      <dgm:prSet presAssocID="{C1248C64-2763-48B7-A5EE-2EC646B6E8A7}" presName="node" presStyleLbl="node1" presStyleIdx="4" presStyleCnt="5" custScaleX="182354" custRadScaleRad="121566" custRadScaleInc="-3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6683AF-CF23-462B-A36A-57088FF7FC87}" type="presOf" srcId="{12588ACF-8520-48ED-9275-65BF771187EC}" destId="{A97AF539-A2DA-41CE-A448-14D0BAF455F4}" srcOrd="0" destOrd="0" presId="urn:microsoft.com/office/officeart/2005/8/layout/radial5"/>
    <dgm:cxn modelId="{F730A8BB-57AF-43D6-A73C-DBE19260FC98}" type="presOf" srcId="{A9383E83-D8C2-4B86-8F87-54973802433B}" destId="{EAD3864F-A980-47E2-94BB-E6D813F770B3}" srcOrd="0" destOrd="0" presId="urn:microsoft.com/office/officeart/2005/8/layout/radial5"/>
    <dgm:cxn modelId="{A300BB4A-8D5B-4DD8-8750-8A38B43AAF9E}" type="presOf" srcId="{BEE49B08-F58C-4F2D-BD31-39F7181DD41D}" destId="{BD030E47-AC80-4F55-9DB5-AC825EA151F8}" srcOrd="0" destOrd="0" presId="urn:microsoft.com/office/officeart/2005/8/layout/radial5"/>
    <dgm:cxn modelId="{FFBB0600-9385-49D2-B490-561638AE3C52}" type="presOf" srcId="{1492D670-EBCC-457D-AEDF-3E6B3C41CB1F}" destId="{61D3F427-EEA5-4B41-A2A5-A0829B426C44}" srcOrd="1" destOrd="0" presId="urn:microsoft.com/office/officeart/2005/8/layout/radial5"/>
    <dgm:cxn modelId="{BCF42DE8-C12E-417C-95B6-05C540B7F50B}" type="presOf" srcId="{629315FE-30A8-4131-B147-20E576E6A756}" destId="{41FBA74F-EF0B-48A5-81D7-F2C1551FBD59}" srcOrd="0" destOrd="0" presId="urn:microsoft.com/office/officeart/2005/8/layout/radial5"/>
    <dgm:cxn modelId="{F0BFE94D-3C5C-44B4-A448-4E814E0ECC9A}" type="presOf" srcId="{586AA836-9758-4A3B-A480-DE1CB12AF0C0}" destId="{349C9535-3A21-475B-BA02-A0203BBBF4C3}" srcOrd="1" destOrd="0" presId="urn:microsoft.com/office/officeart/2005/8/layout/radial5"/>
    <dgm:cxn modelId="{E7846C9D-1228-4562-A60D-51E3FCF6358A}" type="presOf" srcId="{3E201F96-8DDC-4927-9F12-18F957E3072E}" destId="{1FDD6A88-1450-4ED9-A06B-40B1906EA28F}" srcOrd="0" destOrd="0" presId="urn:microsoft.com/office/officeart/2005/8/layout/radial5"/>
    <dgm:cxn modelId="{6E577D47-8DDE-4F7C-A282-2F017B9AEF2A}" srcId="{629315FE-30A8-4131-B147-20E576E6A756}" destId="{BEE49B08-F58C-4F2D-BD31-39F7181DD41D}" srcOrd="0" destOrd="0" parTransId="{F173936A-A53F-48FF-9E52-4DB9B7616724}" sibTransId="{8E5FED1C-2668-4D19-9F24-4DC9F2B1EA91}"/>
    <dgm:cxn modelId="{1B6ADF26-A7C1-4EF6-8E40-C00622F3FAB5}" type="presOf" srcId="{CA0E0CE4-2C11-429F-ADC9-A56FBC03C274}" destId="{BBBE44EC-66C2-4CF0-826F-93881D3F9ECC}" srcOrd="0" destOrd="0" presId="urn:microsoft.com/office/officeart/2005/8/layout/radial5"/>
    <dgm:cxn modelId="{ADCE139E-E903-41BE-8AEB-D0EDF77C28E7}" srcId="{BEE49B08-F58C-4F2D-BD31-39F7181DD41D}" destId="{A9383E83-D8C2-4B86-8F87-54973802433B}" srcOrd="1" destOrd="0" parTransId="{3E201F96-8DDC-4927-9F12-18F957E3072E}" sibTransId="{9CFA872F-20D0-419B-9676-E4F8BCDE8B71}"/>
    <dgm:cxn modelId="{E2F0529F-37BA-460A-BB2D-51BBC2DF1CFF}" srcId="{BEE49B08-F58C-4F2D-BD31-39F7181DD41D}" destId="{12588ACF-8520-48ED-9275-65BF771187EC}" srcOrd="2" destOrd="0" parTransId="{00822213-3B42-4404-8F3A-20633169D79A}" sibTransId="{202CE04A-BD73-44C5-935E-0084BED7EB37}"/>
    <dgm:cxn modelId="{5D907966-F260-49C4-A849-42F3BE386BB0}" srcId="{BEE49B08-F58C-4F2D-BD31-39F7181DD41D}" destId="{C1248C64-2763-48B7-A5EE-2EC646B6E8A7}" srcOrd="4" destOrd="0" parTransId="{586AA836-9758-4A3B-A480-DE1CB12AF0C0}" sibTransId="{1A565549-E9E2-4FCE-B06D-2CA0390DA82E}"/>
    <dgm:cxn modelId="{D472EBE1-35FE-465D-9015-D1A502A08F7B}" type="presOf" srcId="{586AA836-9758-4A3B-A480-DE1CB12AF0C0}" destId="{CDC200F0-9C4A-4958-8972-4D5E015DC5A1}" srcOrd="0" destOrd="0" presId="urn:microsoft.com/office/officeart/2005/8/layout/radial5"/>
    <dgm:cxn modelId="{8FB5A76C-E004-4F06-B33C-6C9EC0F210A9}" type="presOf" srcId="{00822213-3B42-4404-8F3A-20633169D79A}" destId="{5C2F42B5-4622-455E-80BE-D1EEC0D875E0}" srcOrd="1" destOrd="0" presId="urn:microsoft.com/office/officeart/2005/8/layout/radial5"/>
    <dgm:cxn modelId="{9F903D8F-C2F0-47BC-9B32-539BEFB76480}" type="presOf" srcId="{C1248C64-2763-48B7-A5EE-2EC646B6E8A7}" destId="{F6649621-4824-4B7F-861E-21E7CC2851A2}" srcOrd="0" destOrd="0" presId="urn:microsoft.com/office/officeart/2005/8/layout/radial5"/>
    <dgm:cxn modelId="{87805FE8-12CF-4D0B-AB2B-C15423DB0689}" type="presOf" srcId="{3E201F96-8DDC-4927-9F12-18F957E3072E}" destId="{D65AF9B0-30C1-4711-B5C8-56061B7794CB}" srcOrd="1" destOrd="0" presId="urn:microsoft.com/office/officeart/2005/8/layout/radial5"/>
    <dgm:cxn modelId="{5A80C375-7822-486A-94F9-DB5D61510712}" type="presOf" srcId="{9BBDCC81-8009-4D27-9C7E-E167A5E70EEB}" destId="{572D63AE-2EE4-496C-AD95-CA48D65C4D0E}" srcOrd="0" destOrd="0" presId="urn:microsoft.com/office/officeart/2005/8/layout/radial5"/>
    <dgm:cxn modelId="{CBEE9571-7D9B-4B57-B791-0AC800012C14}" type="presOf" srcId="{536CF274-182C-418D-A787-A8ADC8EDE2E0}" destId="{8F465E41-8194-41BF-8645-EDD4E66A1C65}" srcOrd="0" destOrd="0" presId="urn:microsoft.com/office/officeart/2005/8/layout/radial5"/>
    <dgm:cxn modelId="{4D3B70E3-3298-4066-909F-31A03C3436C0}" srcId="{BEE49B08-F58C-4F2D-BD31-39F7181DD41D}" destId="{536CF274-182C-418D-A787-A8ADC8EDE2E0}" srcOrd="0" destOrd="0" parTransId="{9BBDCC81-8009-4D27-9C7E-E167A5E70EEB}" sibTransId="{0AAFF495-0057-4F6A-A70F-1A934006CC2C}"/>
    <dgm:cxn modelId="{B1D25DA2-EE3E-4DBA-9F18-0D959A60B66C}" srcId="{BEE49B08-F58C-4F2D-BD31-39F7181DD41D}" destId="{CA0E0CE4-2C11-429F-ADC9-A56FBC03C274}" srcOrd="3" destOrd="0" parTransId="{1492D670-EBCC-457D-AEDF-3E6B3C41CB1F}" sibTransId="{0C9BDC36-4558-4776-9856-8A808A71A9EC}"/>
    <dgm:cxn modelId="{51263598-5566-43BC-9B09-7ADE20ED1B4E}" type="presOf" srcId="{1492D670-EBCC-457D-AEDF-3E6B3C41CB1F}" destId="{0BAC0340-48EF-445B-B08D-2864343F824D}" srcOrd="0" destOrd="0" presId="urn:microsoft.com/office/officeart/2005/8/layout/radial5"/>
    <dgm:cxn modelId="{0F90F624-1DE7-404E-A064-6457791B21F9}" type="presOf" srcId="{00822213-3B42-4404-8F3A-20633169D79A}" destId="{EF61AC63-0DEC-4021-98C9-BE3B4A6E42CB}" srcOrd="0" destOrd="0" presId="urn:microsoft.com/office/officeart/2005/8/layout/radial5"/>
    <dgm:cxn modelId="{A5CF9F77-E9E7-48D6-A637-352668603838}" type="presOf" srcId="{9BBDCC81-8009-4D27-9C7E-E167A5E70EEB}" destId="{ABFF4B4B-5DF3-4B06-884A-9D2A50655790}" srcOrd="1" destOrd="0" presId="urn:microsoft.com/office/officeart/2005/8/layout/radial5"/>
    <dgm:cxn modelId="{8E58F852-5F6B-4B1C-A100-1005D6FB2C03}" type="presParOf" srcId="{41FBA74F-EF0B-48A5-81D7-F2C1551FBD59}" destId="{BD030E47-AC80-4F55-9DB5-AC825EA151F8}" srcOrd="0" destOrd="0" presId="urn:microsoft.com/office/officeart/2005/8/layout/radial5"/>
    <dgm:cxn modelId="{2E65ABA5-9B75-4DA5-AC05-D0CEED3FB0B1}" type="presParOf" srcId="{41FBA74F-EF0B-48A5-81D7-F2C1551FBD59}" destId="{572D63AE-2EE4-496C-AD95-CA48D65C4D0E}" srcOrd="1" destOrd="0" presId="urn:microsoft.com/office/officeart/2005/8/layout/radial5"/>
    <dgm:cxn modelId="{B3C1A768-F4FC-4BE0-B968-CDE49CF3324A}" type="presParOf" srcId="{572D63AE-2EE4-496C-AD95-CA48D65C4D0E}" destId="{ABFF4B4B-5DF3-4B06-884A-9D2A50655790}" srcOrd="0" destOrd="0" presId="urn:microsoft.com/office/officeart/2005/8/layout/radial5"/>
    <dgm:cxn modelId="{AA61CEC3-F857-4F11-A22B-04605160A290}" type="presParOf" srcId="{41FBA74F-EF0B-48A5-81D7-F2C1551FBD59}" destId="{8F465E41-8194-41BF-8645-EDD4E66A1C65}" srcOrd="2" destOrd="0" presId="urn:microsoft.com/office/officeart/2005/8/layout/radial5"/>
    <dgm:cxn modelId="{F6898E17-9B25-4842-A272-D2F775F4CBBF}" type="presParOf" srcId="{41FBA74F-EF0B-48A5-81D7-F2C1551FBD59}" destId="{1FDD6A88-1450-4ED9-A06B-40B1906EA28F}" srcOrd="3" destOrd="0" presId="urn:microsoft.com/office/officeart/2005/8/layout/radial5"/>
    <dgm:cxn modelId="{008E3A06-7122-4C79-8751-F70720398BA5}" type="presParOf" srcId="{1FDD6A88-1450-4ED9-A06B-40B1906EA28F}" destId="{D65AF9B0-30C1-4711-B5C8-56061B7794CB}" srcOrd="0" destOrd="0" presId="urn:microsoft.com/office/officeart/2005/8/layout/radial5"/>
    <dgm:cxn modelId="{48B742C2-0610-4164-9AAD-08426AC3392A}" type="presParOf" srcId="{41FBA74F-EF0B-48A5-81D7-F2C1551FBD59}" destId="{EAD3864F-A980-47E2-94BB-E6D813F770B3}" srcOrd="4" destOrd="0" presId="urn:microsoft.com/office/officeart/2005/8/layout/radial5"/>
    <dgm:cxn modelId="{1E2EBD8B-B7DF-4F24-B448-3B4E63A66277}" type="presParOf" srcId="{41FBA74F-EF0B-48A5-81D7-F2C1551FBD59}" destId="{EF61AC63-0DEC-4021-98C9-BE3B4A6E42CB}" srcOrd="5" destOrd="0" presId="urn:microsoft.com/office/officeart/2005/8/layout/radial5"/>
    <dgm:cxn modelId="{256DEBF0-B47B-45F7-A4DE-FE73C179FE2E}" type="presParOf" srcId="{EF61AC63-0DEC-4021-98C9-BE3B4A6E42CB}" destId="{5C2F42B5-4622-455E-80BE-D1EEC0D875E0}" srcOrd="0" destOrd="0" presId="urn:microsoft.com/office/officeart/2005/8/layout/radial5"/>
    <dgm:cxn modelId="{00DE0F39-8AFA-4452-8C62-C0157FD99463}" type="presParOf" srcId="{41FBA74F-EF0B-48A5-81D7-F2C1551FBD59}" destId="{A97AF539-A2DA-41CE-A448-14D0BAF455F4}" srcOrd="6" destOrd="0" presId="urn:microsoft.com/office/officeart/2005/8/layout/radial5"/>
    <dgm:cxn modelId="{B1C58E32-7E79-442E-AADE-A7CAECC07D6A}" type="presParOf" srcId="{41FBA74F-EF0B-48A5-81D7-F2C1551FBD59}" destId="{0BAC0340-48EF-445B-B08D-2864343F824D}" srcOrd="7" destOrd="0" presId="urn:microsoft.com/office/officeart/2005/8/layout/radial5"/>
    <dgm:cxn modelId="{D22329FA-24B9-40F0-A0A8-CB6AC7675865}" type="presParOf" srcId="{0BAC0340-48EF-445B-B08D-2864343F824D}" destId="{61D3F427-EEA5-4B41-A2A5-A0829B426C44}" srcOrd="0" destOrd="0" presId="urn:microsoft.com/office/officeart/2005/8/layout/radial5"/>
    <dgm:cxn modelId="{DD23E3A6-582E-4171-B79E-518092E619EE}" type="presParOf" srcId="{41FBA74F-EF0B-48A5-81D7-F2C1551FBD59}" destId="{BBBE44EC-66C2-4CF0-826F-93881D3F9ECC}" srcOrd="8" destOrd="0" presId="urn:microsoft.com/office/officeart/2005/8/layout/radial5"/>
    <dgm:cxn modelId="{5B4279DF-B422-4DA1-9214-209323D7DC8D}" type="presParOf" srcId="{41FBA74F-EF0B-48A5-81D7-F2C1551FBD59}" destId="{CDC200F0-9C4A-4958-8972-4D5E015DC5A1}" srcOrd="9" destOrd="0" presId="urn:microsoft.com/office/officeart/2005/8/layout/radial5"/>
    <dgm:cxn modelId="{E9C268C2-DBA1-46AD-AF64-DB7CDFF68632}" type="presParOf" srcId="{CDC200F0-9C4A-4958-8972-4D5E015DC5A1}" destId="{349C9535-3A21-475B-BA02-A0203BBBF4C3}" srcOrd="0" destOrd="0" presId="urn:microsoft.com/office/officeart/2005/8/layout/radial5"/>
    <dgm:cxn modelId="{C2915B7B-3FE2-408F-A69E-451D6F470328}" type="presParOf" srcId="{41FBA74F-EF0B-48A5-81D7-F2C1551FBD59}" destId="{F6649621-4824-4B7F-861E-21E7CC2851A2}" srcOrd="10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30E47-AC80-4F55-9DB5-AC825EA151F8}">
      <dsp:nvSpPr>
        <dsp:cNvPr id="0" name=""/>
        <dsp:cNvSpPr/>
      </dsp:nvSpPr>
      <dsp:spPr>
        <a:xfrm>
          <a:off x="3078589" y="1957731"/>
          <a:ext cx="1395971" cy="1395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600" kern="1200" dirty="0"/>
        </a:p>
      </dsp:txBody>
      <dsp:txXfrm>
        <a:off x="3283024" y="2162166"/>
        <a:ext cx="987101" cy="987101"/>
      </dsp:txXfrm>
    </dsp:sp>
    <dsp:sp modelId="{572D63AE-2EE4-496C-AD95-CA48D65C4D0E}">
      <dsp:nvSpPr>
        <dsp:cNvPr id="0" name=""/>
        <dsp:cNvSpPr/>
      </dsp:nvSpPr>
      <dsp:spPr>
        <a:xfrm rot="16200000">
          <a:off x="3628389" y="1449209"/>
          <a:ext cx="296371" cy="474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3672845" y="1588591"/>
        <a:ext cx="207460" cy="284778"/>
      </dsp:txXfrm>
    </dsp:sp>
    <dsp:sp modelId="{8F465E41-8194-41BF-8645-EDD4E66A1C65}">
      <dsp:nvSpPr>
        <dsp:cNvPr id="0" name=""/>
        <dsp:cNvSpPr/>
      </dsp:nvSpPr>
      <dsp:spPr>
        <a:xfrm>
          <a:off x="2298527" y="2569"/>
          <a:ext cx="2956096" cy="13959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РАБОТА С ИНТЕРАКТИВНЫМИ КАРТОЧКАМИ</a:t>
          </a:r>
        </a:p>
      </dsp:txBody>
      <dsp:txXfrm>
        <a:off x="2731437" y="207004"/>
        <a:ext cx="2090276" cy="987101"/>
      </dsp:txXfrm>
    </dsp:sp>
    <dsp:sp modelId="{1FDD6A88-1450-4ED9-A06B-40B1906EA28F}">
      <dsp:nvSpPr>
        <dsp:cNvPr id="0" name=""/>
        <dsp:cNvSpPr/>
      </dsp:nvSpPr>
      <dsp:spPr>
        <a:xfrm rot="20743560">
          <a:off x="4561306" y="2183145"/>
          <a:ext cx="279941" cy="474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562602" y="2288424"/>
        <a:ext cx="195959" cy="284778"/>
      </dsp:txXfrm>
    </dsp:sp>
    <dsp:sp modelId="{EAD3864F-A980-47E2-94BB-E6D813F770B3}">
      <dsp:nvSpPr>
        <dsp:cNvPr id="0" name=""/>
        <dsp:cNvSpPr/>
      </dsp:nvSpPr>
      <dsp:spPr>
        <a:xfrm>
          <a:off x="4836211" y="1354063"/>
          <a:ext cx="2626297" cy="139597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ТЕСТИРОВАНИЕ</a:t>
          </a:r>
        </a:p>
      </dsp:txBody>
      <dsp:txXfrm>
        <a:off x="5220823" y="1558498"/>
        <a:ext cx="1857073" cy="987101"/>
      </dsp:txXfrm>
    </dsp:sp>
    <dsp:sp modelId="{EF61AC63-0DEC-4021-98C9-BE3B4A6E42CB}">
      <dsp:nvSpPr>
        <dsp:cNvPr id="0" name=""/>
        <dsp:cNvSpPr/>
      </dsp:nvSpPr>
      <dsp:spPr>
        <a:xfrm rot="2809960">
          <a:off x="4295592" y="3147252"/>
          <a:ext cx="329273" cy="474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>
        <a:off x="4311193" y="3206154"/>
        <a:ext cx="230491" cy="284778"/>
      </dsp:txXfrm>
    </dsp:sp>
    <dsp:sp modelId="{A97AF539-A2DA-41CE-A448-14D0BAF455F4}">
      <dsp:nvSpPr>
        <dsp:cNvPr id="0" name=""/>
        <dsp:cNvSpPr/>
      </dsp:nvSpPr>
      <dsp:spPr>
        <a:xfrm>
          <a:off x="3975651" y="3542061"/>
          <a:ext cx="2574018" cy="139597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ПРАВОПИСАНИЕ</a:t>
          </a:r>
        </a:p>
      </dsp:txBody>
      <dsp:txXfrm>
        <a:off x="4352607" y="3746496"/>
        <a:ext cx="1820106" cy="987101"/>
      </dsp:txXfrm>
    </dsp:sp>
    <dsp:sp modelId="{0BAC0340-48EF-445B-B08D-2864343F824D}">
      <dsp:nvSpPr>
        <dsp:cNvPr id="0" name=""/>
        <dsp:cNvSpPr/>
      </dsp:nvSpPr>
      <dsp:spPr>
        <a:xfrm rot="8044773">
          <a:off x="2904189" y="3143550"/>
          <a:ext cx="340339" cy="474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990754" y="3201802"/>
        <a:ext cx="238237" cy="284778"/>
      </dsp:txXfrm>
    </dsp:sp>
    <dsp:sp modelId="{BBBE44EC-66C2-4CF0-826F-93881D3F9ECC}">
      <dsp:nvSpPr>
        <dsp:cNvPr id="0" name=""/>
        <dsp:cNvSpPr/>
      </dsp:nvSpPr>
      <dsp:spPr>
        <a:xfrm>
          <a:off x="918905" y="3542061"/>
          <a:ext cx="2646888" cy="13959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ПИСЬМО</a:t>
          </a:r>
        </a:p>
      </dsp:txBody>
      <dsp:txXfrm>
        <a:off x="1306533" y="3746496"/>
        <a:ext cx="1871632" cy="987101"/>
      </dsp:txXfrm>
    </dsp:sp>
    <dsp:sp modelId="{CDC200F0-9C4A-4958-8972-4D5E015DC5A1}">
      <dsp:nvSpPr>
        <dsp:cNvPr id="0" name=""/>
        <dsp:cNvSpPr/>
      </dsp:nvSpPr>
      <dsp:spPr>
        <a:xfrm rot="11802024">
          <a:off x="2733746" y="2146320"/>
          <a:ext cx="271910" cy="474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/>
        </a:p>
      </dsp:txBody>
      <dsp:txXfrm rot="10800000">
        <a:off x="2813599" y="2252967"/>
        <a:ext cx="190337" cy="284778"/>
      </dsp:txXfrm>
    </dsp:sp>
    <dsp:sp modelId="{F6649621-4824-4B7F-861E-21E7CC2851A2}">
      <dsp:nvSpPr>
        <dsp:cNvPr id="0" name=""/>
        <dsp:cNvSpPr/>
      </dsp:nvSpPr>
      <dsp:spPr>
        <a:xfrm>
          <a:off x="227209" y="1274713"/>
          <a:ext cx="2545610" cy="139597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ЗАУЧИВАНИЕ</a:t>
          </a:r>
        </a:p>
      </dsp:txBody>
      <dsp:txXfrm>
        <a:off x="600005" y="1479148"/>
        <a:ext cx="1800018" cy="987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6" y="0"/>
            <a:ext cx="4412974" cy="3309731"/>
          </a:xfrm>
          <a:prstGeom prst="rect">
            <a:avLst/>
          </a:prstGeom>
          <a:ln>
            <a:solidFill>
              <a:srgbClr val="FAFAFA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4667" y="2410690"/>
            <a:ext cx="7356143" cy="174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i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интерактивных</a:t>
            </a:r>
            <a:r>
              <a:rPr lang="ru-RU" sz="3600" b="1" i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 </a:t>
            </a:r>
            <a:r>
              <a:rPr lang="ru-RU" sz="3600" b="1" i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 в преподавании английского языка</a:t>
            </a:r>
            <a:endParaRPr lang="ru-RU" sz="36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252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0643AA5-AD02-462E-A504-960F504A1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141" y="2130803"/>
            <a:ext cx="5485311" cy="4546833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91BD8B4-58EE-4D90-82EA-E692613D3146}"/>
              </a:ext>
            </a:extLst>
          </p:cNvPr>
          <p:cNvSpPr txBox="1"/>
          <p:nvPr/>
        </p:nvSpPr>
        <p:spPr>
          <a:xfrm>
            <a:off x="260058" y="-109274"/>
            <a:ext cx="74662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усвоения </a:t>
            </a:r>
            <a:r>
              <a:rPr lang="ru-RU" sz="4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грамматического и лексического материала </a:t>
            </a:r>
            <a:endParaRPr lang="ru-RU" sz="4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179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841" y="33354"/>
            <a:ext cx="6717881" cy="167925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выбора игровых образовательных платформ для апробации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54924"/>
            <a:ext cx="4339860" cy="44377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использования ресурса при изучении лексического материала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Соответствие возрастным особенностям обучающихся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и простота меню платформы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Разнообразие предлагаемых форм работы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Возможность создания архива заданий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0947" y="1917811"/>
            <a:ext cx="2445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QUIZLET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61215" y="2211740"/>
            <a:ext cx="101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1778" y="4061626"/>
            <a:ext cx="2158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LEARNINGAPPS.ORG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16284" y="3713670"/>
            <a:ext cx="1354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WORDWALL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90081" y="5030934"/>
            <a:ext cx="98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7907" y="2864867"/>
            <a:ext cx="94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QUIZIZZ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94713" y="3271325"/>
            <a:ext cx="74937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LECTA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37417" y="4327695"/>
            <a:ext cx="6639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ANKI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4839" y="4660726"/>
            <a:ext cx="122911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COURSERA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21436" y="2502677"/>
            <a:ext cx="93416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УЧИ.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08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91" y="809816"/>
            <a:ext cx="5013216" cy="2940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408"/>
            <a:ext cx="7886700" cy="7260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Образовательная платформа </a:t>
            </a:r>
            <a:r>
              <a:rPr lang="en-US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QUIZLET</a:t>
            </a:r>
            <a:endParaRPr lang="ru-RU" sz="4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68" y="1058566"/>
            <a:ext cx="4707068" cy="3386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67" y="1591455"/>
            <a:ext cx="5108911" cy="3371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70" y="2132892"/>
            <a:ext cx="5397980" cy="3371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81" y="2785411"/>
            <a:ext cx="5023219" cy="34691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61728" y="6543698"/>
            <a:ext cx="9082271" cy="292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300" b="1" spc="-130" dirty="0" err="1">
                <a:solidFill>
                  <a:srgbClr val="111E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Шкирмонтова</a:t>
            </a:r>
            <a:r>
              <a:rPr lang="ru-RU" sz="1300" b="1" spc="-130" dirty="0">
                <a:solidFill>
                  <a:srgbClr val="111E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Валерьевна, учитель английского языка МБОУ "Излучинская ОСШУИОП №1"</a:t>
            </a:r>
          </a:p>
        </p:txBody>
      </p:sp>
    </p:spTree>
    <p:extLst>
      <p:ext uri="{BB962C8B-B14F-4D97-AF65-F5344CB8AC3E}">
        <p14:creationId xmlns="" xmlns:p14="http://schemas.microsoft.com/office/powerpoint/2010/main" val="339172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1347970"/>
              </p:ext>
            </p:extLst>
          </p:nvPr>
        </p:nvGraphicFramePr>
        <p:xfrm>
          <a:off x="167779" y="1958775"/>
          <a:ext cx="8808442" cy="4572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053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5323">
                  <a:extLst>
                    <a:ext uri="{9D8B030D-6E8A-4147-A177-3AD203B41FA5}">
                      <a16:colId xmlns="" xmlns:a16="http://schemas.microsoft.com/office/drawing/2014/main" val="1160833740"/>
                    </a:ext>
                  </a:extLst>
                </a:gridCol>
                <a:gridCol w="27836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41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90646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3CC"/>
                          </a:solidFill>
                        </a:rPr>
                        <a:t>Введение</a:t>
                      </a:r>
                      <a:r>
                        <a:rPr lang="ru-RU" sz="2400" baseline="0" dirty="0">
                          <a:solidFill>
                            <a:srgbClr val="3333CC"/>
                          </a:solidFill>
                        </a:rPr>
                        <a:t> новых лексических единиц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3333CC"/>
                          </a:solidFill>
                        </a:rPr>
                        <a:t>Введение</a:t>
                      </a:r>
                      <a:r>
                        <a:rPr lang="ru-RU" sz="2400" baseline="0" dirty="0">
                          <a:solidFill>
                            <a:srgbClr val="3333CC"/>
                          </a:solidFill>
                        </a:rPr>
                        <a:t> нового грамматического и лексического материала 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3CC"/>
                          </a:solidFill>
                        </a:rPr>
                        <a:t>Активизация</a:t>
                      </a:r>
                      <a:r>
                        <a:rPr lang="ru-RU" sz="2400" baseline="0" dirty="0">
                          <a:solidFill>
                            <a:srgbClr val="3333CC"/>
                          </a:solidFill>
                        </a:rPr>
                        <a:t> и закрепление грамматического и лексического материала 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3CC"/>
                          </a:solidFill>
                        </a:rPr>
                        <a:t>Контроль усвоения </a:t>
                      </a:r>
                      <a:r>
                        <a:rPr lang="ru-RU" sz="2400" baseline="0" dirty="0">
                          <a:solidFill>
                            <a:srgbClr val="3333CC"/>
                          </a:solidFill>
                        </a:rPr>
                        <a:t>грамматического и лексического материала </a:t>
                      </a:r>
                      <a:endParaRPr lang="ru-RU" sz="2400" dirty="0">
                        <a:solidFill>
                          <a:srgbClr val="3333C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646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QUIZLET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МЭШ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WORDWALL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LEARNINGAPPS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LEARNIS.RU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QUIZIZZ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66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SKYSMART</a:t>
                      </a:r>
                      <a:endParaRPr lang="ru-RU" sz="2400" b="1" dirty="0">
                        <a:solidFill>
                          <a:srgbClr val="66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476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A0720653-008F-40F1-A442-F9DE4988A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292" y="2291036"/>
            <a:ext cx="6576969" cy="4399999"/>
          </a:xfr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02E8CF-374D-41B6-8F97-B8FE7B04AE47}"/>
              </a:ext>
            </a:extLst>
          </p:cNvPr>
          <p:cNvSpPr txBox="1"/>
          <p:nvPr/>
        </p:nvSpPr>
        <p:spPr>
          <a:xfrm>
            <a:off x="92278" y="243307"/>
            <a:ext cx="81540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r>
              <a:rPr lang="ru-RU" sz="4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нового грамматического и лексического материала </a:t>
            </a:r>
            <a:endParaRPr lang="ru-RU" sz="4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23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896471" y="249297"/>
            <a:ext cx="6828632" cy="11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3333C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Введение новых лексических единиц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35497" y="1403131"/>
            <a:ext cx="7593494" cy="4938033"/>
            <a:chOff x="735497" y="1403131"/>
            <a:chExt cx="7593494" cy="4938033"/>
          </a:xfrm>
        </p:grpSpPr>
        <p:graphicFrame>
          <p:nvGraphicFramePr>
            <p:cNvPr id="10" name="Схема 9"/>
            <p:cNvGraphicFramePr/>
            <p:nvPr>
              <p:extLst>
                <p:ext uri="{D42A27DB-BD31-4B8C-83A1-F6EECF244321}">
                  <p14:modId xmlns="" xmlns:p14="http://schemas.microsoft.com/office/powerpoint/2010/main" val="3256462143"/>
                </p:ext>
              </p:extLst>
            </p:nvPr>
          </p:nvGraphicFramePr>
          <p:xfrm>
            <a:off x="735497" y="1403131"/>
            <a:ext cx="7593494" cy="49380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1" name="Овал 10"/>
            <p:cNvSpPr/>
            <p:nvPr/>
          </p:nvSpPr>
          <p:spPr>
            <a:xfrm>
              <a:off x="3757857" y="3308510"/>
              <a:ext cx="1490868" cy="1530626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97566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3696" y="2093896"/>
            <a:ext cx="10463917" cy="3050532"/>
            <a:chOff x="253696" y="2093896"/>
            <a:chExt cx="10463917" cy="3050532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765572" y="2336160"/>
              <a:ext cx="4952041" cy="2439207"/>
              <a:chOff x="3149185" y="1929451"/>
              <a:chExt cx="4952041" cy="2439207"/>
            </a:xfrm>
          </p:grpSpPr>
          <p:sp>
            <p:nvSpPr>
              <p:cNvPr id="160" name="原创设计师QQ598969553        _4"/>
              <p:cNvSpPr txBox="1"/>
              <p:nvPr/>
            </p:nvSpPr>
            <p:spPr>
              <a:xfrm>
                <a:off x="4644843" y="1929451"/>
                <a:ext cx="1557420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Работа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с карточками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61" name="原创设计师QQ598969553        _5"/>
              <p:cNvCxnSpPr/>
              <p:nvPr/>
            </p:nvCxnSpPr>
            <p:spPr>
              <a:xfrm>
                <a:off x="3638595" y="2108197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62" name="原创设计师QQ598969553        _6"/>
              <p:cNvSpPr txBox="1"/>
              <p:nvPr/>
            </p:nvSpPr>
            <p:spPr>
              <a:xfrm>
                <a:off x="4644842" y="2507662"/>
                <a:ext cx="1839983" cy="3344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Мозговой штурм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63" name="原创设计师QQ598969553        _7"/>
              <p:cNvCxnSpPr/>
              <p:nvPr/>
            </p:nvCxnSpPr>
            <p:spPr>
              <a:xfrm>
                <a:off x="3638595" y="2614216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64" name="原创设计师QQ598969553        _8"/>
              <p:cNvSpPr txBox="1"/>
              <p:nvPr/>
            </p:nvSpPr>
            <p:spPr>
              <a:xfrm>
                <a:off x="4644843" y="2963590"/>
                <a:ext cx="1839983" cy="500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Викторина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с вводом слов, тесты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65" name="原创设计师QQ598969553        _9"/>
              <p:cNvCxnSpPr/>
              <p:nvPr/>
            </p:nvCxnSpPr>
            <p:spPr>
              <a:xfrm>
                <a:off x="3638595" y="3118272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66" name="原创设计师QQ598969553        _10"/>
              <p:cNvSpPr txBox="1"/>
              <p:nvPr/>
            </p:nvSpPr>
            <p:spPr>
              <a:xfrm>
                <a:off x="4644842" y="3596480"/>
                <a:ext cx="3456384" cy="166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Анаграммы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67" name="原创设计师QQ598969553        _11"/>
              <p:cNvCxnSpPr/>
              <p:nvPr/>
            </p:nvCxnSpPr>
            <p:spPr>
              <a:xfrm>
                <a:off x="3638595" y="3622328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68" name="原创设计师QQ598969553        _12"/>
              <p:cNvSpPr txBox="1"/>
              <p:nvPr/>
            </p:nvSpPr>
            <p:spPr>
              <a:xfrm>
                <a:off x="4644843" y="4128119"/>
                <a:ext cx="1292220" cy="166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Викторины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69" name="原创设计师QQ598969553        _13"/>
              <p:cNvCxnSpPr/>
              <p:nvPr/>
            </p:nvCxnSpPr>
            <p:spPr>
              <a:xfrm>
                <a:off x="3638595" y="4222640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72" name="原创设计师QQ598969553        _16"/>
              <p:cNvSpPr/>
              <p:nvPr/>
            </p:nvSpPr>
            <p:spPr>
              <a:xfrm>
                <a:off x="3150283" y="1970806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altLang="zh-CN" sz="1400" kern="0" dirty="0">
                    <a:solidFill>
                      <a:prstClr val="white"/>
                    </a:solidFill>
                    <a:ea typeface="微软雅黑" pitchFamily="34" charset="-122"/>
                  </a:rPr>
                  <a:t>7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73" name="原创设计师QQ598969553        _17"/>
              <p:cNvSpPr/>
              <p:nvPr/>
            </p:nvSpPr>
            <p:spPr>
              <a:xfrm>
                <a:off x="3149185" y="2472894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8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74" name="原创设计师QQ598969553        _18"/>
              <p:cNvSpPr/>
              <p:nvPr/>
            </p:nvSpPr>
            <p:spPr>
              <a:xfrm>
                <a:off x="3161033" y="2982849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9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75" name="原创设计师QQ598969553        _19"/>
              <p:cNvSpPr/>
              <p:nvPr/>
            </p:nvSpPr>
            <p:spPr>
              <a:xfrm>
                <a:off x="3159933" y="3484937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10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76" name="原创设计师QQ598969553        _20"/>
              <p:cNvSpPr/>
              <p:nvPr/>
            </p:nvSpPr>
            <p:spPr>
              <a:xfrm>
                <a:off x="3176142" y="3993362"/>
                <a:ext cx="525696" cy="375296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11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</p:grpSp>
        <p:grpSp>
          <p:nvGrpSpPr>
            <p:cNvPr id="181" name="Группа 180"/>
            <p:cNvGrpSpPr/>
            <p:nvPr/>
          </p:nvGrpSpPr>
          <p:grpSpPr>
            <a:xfrm>
              <a:off x="253696" y="2093896"/>
              <a:ext cx="4867819" cy="3050532"/>
              <a:chOff x="3233408" y="1813151"/>
              <a:chExt cx="4867819" cy="3050532"/>
            </a:xfrm>
          </p:grpSpPr>
          <p:sp>
            <p:nvSpPr>
              <p:cNvPr id="182" name="原创设计师QQ598969553        _4"/>
              <p:cNvSpPr txBox="1"/>
              <p:nvPr/>
            </p:nvSpPr>
            <p:spPr>
              <a:xfrm>
                <a:off x="4644843" y="1973725"/>
                <a:ext cx="1976703" cy="166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20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Правда-ложь</a:t>
                </a:r>
                <a:endPara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83" name="原创设计师QQ598969553        _5"/>
              <p:cNvCxnSpPr/>
              <p:nvPr/>
            </p:nvCxnSpPr>
            <p:spPr>
              <a:xfrm>
                <a:off x="3685891" y="2029369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84" name="原创设计师QQ598969553        _6"/>
              <p:cNvSpPr txBox="1"/>
              <p:nvPr/>
            </p:nvSpPr>
            <p:spPr>
              <a:xfrm>
                <a:off x="4644843" y="2462455"/>
                <a:ext cx="3456384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Классификация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слов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85" name="原创设计师QQ598969553        _7"/>
              <p:cNvCxnSpPr/>
              <p:nvPr/>
            </p:nvCxnSpPr>
            <p:spPr>
              <a:xfrm>
                <a:off x="3638595" y="2614216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86" name="原创设计师QQ598969553        _8"/>
              <p:cNvSpPr txBox="1"/>
              <p:nvPr/>
            </p:nvSpPr>
            <p:spPr>
              <a:xfrm>
                <a:off x="4644844" y="2963590"/>
                <a:ext cx="1610322" cy="5134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Соотнесение слов с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картинками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87" name="原创设计师QQ598969553        _9"/>
              <p:cNvCxnSpPr/>
              <p:nvPr/>
            </p:nvCxnSpPr>
            <p:spPr>
              <a:xfrm>
                <a:off x="3638595" y="3118272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88" name="原创设计师QQ598969553        _10"/>
              <p:cNvSpPr txBox="1"/>
              <p:nvPr/>
            </p:nvSpPr>
            <p:spPr>
              <a:xfrm>
                <a:off x="4644843" y="3550865"/>
                <a:ext cx="1586594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Нахождение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на карте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89" name="原创设计师QQ598969553        _11"/>
              <p:cNvCxnSpPr/>
              <p:nvPr/>
            </p:nvCxnSpPr>
            <p:spPr>
              <a:xfrm>
                <a:off x="3638595" y="3622328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90" name="原创设计师QQ598969553        _12"/>
              <p:cNvSpPr txBox="1"/>
              <p:nvPr/>
            </p:nvSpPr>
            <p:spPr>
              <a:xfrm>
                <a:off x="4644842" y="4081994"/>
                <a:ext cx="1403943" cy="166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Кроссворд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91" name="原创设计师QQ598969553        _13"/>
              <p:cNvCxnSpPr/>
              <p:nvPr/>
            </p:nvCxnSpPr>
            <p:spPr>
              <a:xfrm>
                <a:off x="3638595" y="4126384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92" name="原创设计师QQ598969553        _14"/>
              <p:cNvSpPr txBox="1"/>
              <p:nvPr/>
            </p:nvSpPr>
            <p:spPr>
              <a:xfrm>
                <a:off x="4644842" y="4547950"/>
                <a:ext cx="1403943" cy="179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Поиск слов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193" name="原创设计师QQ598969553        _15"/>
              <p:cNvCxnSpPr/>
              <p:nvPr/>
            </p:nvCxnSpPr>
            <p:spPr>
              <a:xfrm>
                <a:off x="3638595" y="4630440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194" name="原创设计师QQ598969553        _16"/>
              <p:cNvSpPr/>
              <p:nvPr/>
            </p:nvSpPr>
            <p:spPr>
              <a:xfrm>
                <a:off x="3234504" y="1813151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1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95" name="原创设计师QQ598969553        _17"/>
              <p:cNvSpPr/>
              <p:nvPr/>
            </p:nvSpPr>
            <p:spPr>
              <a:xfrm>
                <a:off x="3233408" y="2472894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2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96" name="原创设计师QQ598969553        _18"/>
              <p:cNvSpPr/>
              <p:nvPr/>
            </p:nvSpPr>
            <p:spPr>
              <a:xfrm>
                <a:off x="3245252" y="2982849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3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97" name="原创设计师QQ598969553        _19"/>
              <p:cNvSpPr/>
              <p:nvPr/>
            </p:nvSpPr>
            <p:spPr>
              <a:xfrm>
                <a:off x="3256188" y="3484937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4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98" name="原创设计师QQ598969553        _20"/>
              <p:cNvSpPr/>
              <p:nvPr/>
            </p:nvSpPr>
            <p:spPr>
              <a:xfrm>
                <a:off x="3258615" y="3987195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5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199" name="原创设计师QQ598969553        _21"/>
              <p:cNvSpPr/>
              <p:nvPr/>
            </p:nvSpPr>
            <p:spPr>
              <a:xfrm>
                <a:off x="3257516" y="4489283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6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3424855" y="2449266"/>
              <a:ext cx="2011893" cy="2011893"/>
              <a:chOff x="4062538" y="2389106"/>
              <a:chExt cx="2011893" cy="2011893"/>
            </a:xfrm>
          </p:grpSpPr>
          <p:grpSp>
            <p:nvGrpSpPr>
              <p:cNvPr id="159" name="原创设计师QQ598969553        _3"/>
              <p:cNvGrpSpPr/>
              <p:nvPr/>
            </p:nvGrpSpPr>
            <p:grpSpPr>
              <a:xfrm>
                <a:off x="4062538" y="2389106"/>
                <a:ext cx="2011893" cy="20118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79" name="同心圆 2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180" name="椭圆 25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3" name="Овал 2"/>
              <p:cNvSpPr/>
              <p:nvPr/>
            </p:nvSpPr>
            <p:spPr>
              <a:xfrm>
                <a:off x="4068348" y="2472421"/>
                <a:ext cx="1974204" cy="1907074"/>
              </a:xfrm>
              <a:prstGeom prst="ellipse">
                <a:avLst/>
              </a:prstGeom>
              <a:blipFill>
                <a:blip r:embed="rId2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6" name="Заголовок 1"/>
          <p:cNvSpPr txBox="1">
            <a:spLocks/>
          </p:cNvSpPr>
          <p:nvPr/>
        </p:nvSpPr>
        <p:spPr>
          <a:xfrm>
            <a:off x="539276" y="598136"/>
            <a:ext cx="6828632" cy="869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Активизация</a:t>
            </a:r>
            <a:r>
              <a:rPr lang="ru-RU" sz="44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закрепление грамматического и лексического материала  </a:t>
            </a:r>
            <a:endParaRPr lang="ru-RU" sz="44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125360" y="2267593"/>
            <a:ext cx="10463918" cy="2930306"/>
            <a:chOff x="253696" y="2251551"/>
            <a:chExt cx="10463918" cy="2930306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253696" y="2251551"/>
              <a:ext cx="4810869" cy="2892877"/>
              <a:chOff x="3233408" y="1970806"/>
              <a:chExt cx="4810869" cy="2892877"/>
            </a:xfrm>
          </p:grpSpPr>
          <p:sp>
            <p:nvSpPr>
              <p:cNvPr id="74" name="原创设计师QQ598969553        _4"/>
              <p:cNvSpPr txBox="1"/>
              <p:nvPr/>
            </p:nvSpPr>
            <p:spPr>
              <a:xfrm>
                <a:off x="4644843" y="2025707"/>
                <a:ext cx="1791602" cy="3334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Викторина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с вводом слов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75" name="原创设计师QQ598969553        _5"/>
              <p:cNvCxnSpPr/>
              <p:nvPr/>
            </p:nvCxnSpPr>
            <p:spPr>
              <a:xfrm>
                <a:off x="3638595" y="2108197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76" name="原创设计师QQ598969553        _6"/>
              <p:cNvSpPr txBox="1"/>
              <p:nvPr/>
            </p:nvSpPr>
            <p:spPr>
              <a:xfrm>
                <a:off x="4587893" y="2498776"/>
                <a:ext cx="3456384" cy="346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Пазлы</a:t>
                </a:r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 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«</a:t>
                </a:r>
                <a:r>
                  <a:rPr lang="ru-RU" altLang="zh-CN" sz="1800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Угадайка</a:t>
                </a:r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»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77" name="原创设计师QQ598969553        _7"/>
              <p:cNvCxnSpPr/>
              <p:nvPr/>
            </p:nvCxnSpPr>
            <p:spPr>
              <a:xfrm>
                <a:off x="3638595" y="2614216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78" name="原创设计师QQ598969553        _8"/>
              <p:cNvSpPr txBox="1"/>
              <p:nvPr/>
            </p:nvSpPr>
            <p:spPr>
              <a:xfrm>
                <a:off x="4589436" y="2963589"/>
                <a:ext cx="1946391" cy="5001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Работа с</a:t>
                </a:r>
              </a:p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интерактивными карточками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79" name="原创设计师QQ598969553        _9"/>
              <p:cNvCxnSpPr/>
              <p:nvPr/>
            </p:nvCxnSpPr>
            <p:spPr>
              <a:xfrm>
                <a:off x="3638595" y="3118272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80" name="原创设计师QQ598969553        _10"/>
              <p:cNvSpPr txBox="1"/>
              <p:nvPr/>
            </p:nvSpPr>
            <p:spPr>
              <a:xfrm>
                <a:off x="4625793" y="3636590"/>
                <a:ext cx="1803634" cy="346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Пропущенные слова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81" name="原创设计师QQ598969553        _11"/>
              <p:cNvCxnSpPr/>
              <p:nvPr/>
            </p:nvCxnSpPr>
            <p:spPr>
              <a:xfrm>
                <a:off x="3638595" y="3622328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82" name="原创设计师QQ598969553        _12"/>
              <p:cNvSpPr txBox="1"/>
              <p:nvPr/>
            </p:nvSpPr>
            <p:spPr>
              <a:xfrm>
                <a:off x="4628801" y="4088010"/>
                <a:ext cx="1702450" cy="166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Порядок слов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83" name="原创设计师QQ598969553        _13"/>
              <p:cNvCxnSpPr/>
              <p:nvPr/>
            </p:nvCxnSpPr>
            <p:spPr>
              <a:xfrm>
                <a:off x="3638595" y="4126384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84" name="原创设计师QQ598969553        _14"/>
              <p:cNvSpPr txBox="1"/>
              <p:nvPr/>
            </p:nvSpPr>
            <p:spPr>
              <a:xfrm>
                <a:off x="4644842" y="4580034"/>
                <a:ext cx="1297145" cy="1667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«Ромашка»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85" name="原创设计师QQ598969553        _15"/>
              <p:cNvCxnSpPr/>
              <p:nvPr/>
            </p:nvCxnSpPr>
            <p:spPr>
              <a:xfrm>
                <a:off x="3638595" y="4630440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86" name="原创设计师QQ598969553        _16"/>
              <p:cNvSpPr/>
              <p:nvPr/>
            </p:nvSpPr>
            <p:spPr>
              <a:xfrm>
                <a:off x="3234504" y="1970806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1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87" name="原创设计师QQ598969553        _17"/>
              <p:cNvSpPr/>
              <p:nvPr/>
            </p:nvSpPr>
            <p:spPr>
              <a:xfrm>
                <a:off x="3233408" y="2472894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2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88" name="原创设计师QQ598969553        _18"/>
              <p:cNvSpPr/>
              <p:nvPr/>
            </p:nvSpPr>
            <p:spPr>
              <a:xfrm>
                <a:off x="3245252" y="2982849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3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89" name="原创设计师QQ598969553        _19"/>
              <p:cNvSpPr/>
              <p:nvPr/>
            </p:nvSpPr>
            <p:spPr>
              <a:xfrm>
                <a:off x="3256188" y="3484937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4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90" name="原创设计师QQ598969553        _20"/>
              <p:cNvSpPr/>
              <p:nvPr/>
            </p:nvSpPr>
            <p:spPr>
              <a:xfrm>
                <a:off x="3258615" y="3987195"/>
                <a:ext cx="525600" cy="374400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5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  <p:sp>
            <p:nvSpPr>
              <p:cNvPr id="91" name="原创设计师QQ598969553        _21"/>
              <p:cNvSpPr/>
              <p:nvPr/>
            </p:nvSpPr>
            <p:spPr>
              <a:xfrm>
                <a:off x="3257516" y="4489283"/>
                <a:ext cx="525600" cy="374400"/>
              </a:xfrm>
              <a:prstGeom prst="ellipse">
                <a:avLst/>
              </a:prstGeom>
              <a:solidFill>
                <a:srgbClr val="404040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6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3617359" y="2449266"/>
              <a:ext cx="2011893" cy="2011893"/>
              <a:chOff x="3424855" y="2449266"/>
              <a:chExt cx="2011893" cy="2011893"/>
            </a:xfrm>
          </p:grpSpPr>
          <p:grpSp>
            <p:nvGrpSpPr>
              <p:cNvPr id="70" name="原创设计师QQ598969553        _3"/>
              <p:cNvGrpSpPr/>
              <p:nvPr/>
            </p:nvGrpSpPr>
            <p:grpSpPr>
              <a:xfrm>
                <a:off x="3424855" y="2449266"/>
                <a:ext cx="2011893" cy="20118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2" name="同心圆 2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73" name="椭圆 25"/>
                <p:cNvSpPr/>
                <p:nvPr/>
              </p:nvSpPr>
              <p:spPr>
                <a:xfrm>
                  <a:off x="392112" y="760412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  <p:sp>
            <p:nvSpPr>
              <p:cNvPr id="71" name="Овал 70"/>
              <p:cNvSpPr/>
              <p:nvPr/>
            </p:nvSpPr>
            <p:spPr>
              <a:xfrm>
                <a:off x="3427534" y="2507645"/>
                <a:ext cx="1974204" cy="190707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0" name="Группа 49"/>
            <p:cNvGrpSpPr/>
            <p:nvPr/>
          </p:nvGrpSpPr>
          <p:grpSpPr>
            <a:xfrm>
              <a:off x="5765572" y="2276000"/>
              <a:ext cx="4952042" cy="2905857"/>
              <a:chOff x="5765572" y="2336160"/>
              <a:chExt cx="4952042" cy="2905857"/>
            </a:xfrm>
          </p:grpSpPr>
          <p:grpSp>
            <p:nvGrpSpPr>
              <p:cNvPr id="51" name="Группа 50"/>
              <p:cNvGrpSpPr/>
              <p:nvPr/>
            </p:nvGrpSpPr>
            <p:grpSpPr>
              <a:xfrm>
                <a:off x="5765572" y="2336160"/>
                <a:ext cx="4952042" cy="2627854"/>
                <a:chOff x="3149185" y="1929451"/>
                <a:chExt cx="4952042" cy="2627854"/>
              </a:xfrm>
            </p:grpSpPr>
            <p:sp>
              <p:nvSpPr>
                <p:cNvPr id="55" name="原创设计师QQ598969553        _4"/>
                <p:cNvSpPr txBox="1"/>
                <p:nvPr/>
              </p:nvSpPr>
              <p:spPr>
                <a:xfrm>
                  <a:off x="4644843" y="1929451"/>
                  <a:ext cx="1839982" cy="5001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300"/>
                    </a:lnSpc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</a:lstStyle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«Кто хочет стать миллионером»</a:t>
                  </a:r>
                  <a:endParaRPr lang="en-US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cxnSp>
              <p:nvCxnSpPr>
                <p:cNvPr id="56" name="原创设计师QQ598969553        _5"/>
                <p:cNvCxnSpPr/>
                <p:nvPr/>
              </p:nvCxnSpPr>
              <p:spPr>
                <a:xfrm>
                  <a:off x="3638595" y="2108197"/>
                  <a:ext cx="79208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tailEnd type="oval" w="sm" len="sm"/>
                </a:ln>
                <a:effectLst/>
              </p:spPr>
            </p:cxnSp>
            <p:sp>
              <p:nvSpPr>
                <p:cNvPr id="57" name="原创设计师QQ598969553        _6"/>
                <p:cNvSpPr txBox="1"/>
                <p:nvPr/>
              </p:nvSpPr>
              <p:spPr>
                <a:xfrm>
                  <a:off x="4644843" y="2507662"/>
                  <a:ext cx="1459642" cy="33342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300"/>
                    </a:lnSpc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</a:lstStyle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Нахождение</a:t>
                  </a:r>
                </a:p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на карте</a:t>
                  </a:r>
                  <a:endParaRPr lang="en-US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cxnSp>
              <p:nvCxnSpPr>
                <p:cNvPr id="58" name="原创设计师QQ598969553        _7"/>
                <p:cNvCxnSpPr/>
                <p:nvPr/>
              </p:nvCxnSpPr>
              <p:spPr>
                <a:xfrm>
                  <a:off x="3638595" y="2614216"/>
                  <a:ext cx="79208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tailEnd type="oval" w="sm" len="sm"/>
                </a:ln>
                <a:effectLst/>
              </p:spPr>
            </p:cxnSp>
            <p:sp>
              <p:nvSpPr>
                <p:cNvPr id="59" name="原创设计师QQ598969553        _8"/>
                <p:cNvSpPr txBox="1"/>
                <p:nvPr/>
              </p:nvSpPr>
              <p:spPr>
                <a:xfrm>
                  <a:off x="4644843" y="2963590"/>
                  <a:ext cx="1839983" cy="3466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300"/>
                    </a:lnSpc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</a:lstStyle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Пропущенные буквы</a:t>
                  </a:r>
                  <a:endParaRPr lang="en-US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cxnSp>
              <p:nvCxnSpPr>
                <p:cNvPr id="60" name="原创设计师QQ598969553        _9"/>
                <p:cNvCxnSpPr/>
                <p:nvPr/>
              </p:nvCxnSpPr>
              <p:spPr>
                <a:xfrm>
                  <a:off x="3638595" y="3118272"/>
                  <a:ext cx="79208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tailEnd type="oval" w="sm" len="sm"/>
                </a:ln>
                <a:effectLst/>
              </p:spPr>
            </p:cxnSp>
            <p:sp>
              <p:nvSpPr>
                <p:cNvPr id="61" name="原创设计师QQ598969553        _10"/>
                <p:cNvSpPr txBox="1"/>
                <p:nvPr/>
              </p:nvSpPr>
              <p:spPr>
                <a:xfrm>
                  <a:off x="4644843" y="3551871"/>
                  <a:ext cx="3456384" cy="3466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300"/>
                    </a:lnSpc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</a:lstStyle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Классификация</a:t>
                  </a:r>
                </a:p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слов</a:t>
                  </a:r>
                  <a:endParaRPr lang="en-US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cxnSp>
              <p:nvCxnSpPr>
                <p:cNvPr id="62" name="原创设计师QQ598969553        _11"/>
                <p:cNvCxnSpPr/>
                <p:nvPr/>
              </p:nvCxnSpPr>
              <p:spPr>
                <a:xfrm>
                  <a:off x="3638595" y="3622328"/>
                  <a:ext cx="79208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tailEnd type="oval" w="sm" len="sm"/>
                </a:ln>
                <a:effectLst/>
              </p:spPr>
            </p:cxnSp>
            <p:sp>
              <p:nvSpPr>
                <p:cNvPr id="63" name="原创设计师QQ598969553        _12"/>
                <p:cNvSpPr txBox="1"/>
                <p:nvPr/>
              </p:nvSpPr>
              <p:spPr>
                <a:xfrm>
                  <a:off x="4644842" y="4043895"/>
                  <a:ext cx="1839983" cy="5134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>
                  <a:defPPr>
                    <a:defRPr lang="zh-CN"/>
                  </a:defPPr>
                  <a:lvl1pPr algn="just">
                    <a:lnSpc>
                      <a:spcPts val="1300"/>
                    </a:lnSpc>
                    <a:defRPr sz="100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" pitchFamily="34" charset="-122"/>
                      <a:ea typeface="微软雅黑" pitchFamily="34" charset="-122"/>
                    </a:defRPr>
                  </a:lvl1pPr>
                </a:lstStyle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Соотнесение слов с</a:t>
                  </a:r>
                </a:p>
                <a:p>
                  <a:r>
                    <a:rPr lang="ru-RU" altLang="zh-CN" sz="1800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картинками</a:t>
                  </a:r>
                  <a:endParaRPr lang="en-US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cxnSp>
              <p:nvCxnSpPr>
                <p:cNvPr id="64" name="原创设计师QQ598969553        _13"/>
                <p:cNvCxnSpPr/>
                <p:nvPr/>
              </p:nvCxnSpPr>
              <p:spPr>
                <a:xfrm>
                  <a:off x="3638595" y="4186544"/>
                  <a:ext cx="792088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dash"/>
                  <a:tailEnd type="oval" w="sm" len="sm"/>
                </a:ln>
                <a:effectLst/>
              </p:spPr>
            </p:cxnSp>
            <p:sp>
              <p:nvSpPr>
                <p:cNvPr id="65" name="原创设计师QQ598969553        _16"/>
                <p:cNvSpPr/>
                <p:nvPr/>
              </p:nvSpPr>
              <p:spPr>
                <a:xfrm>
                  <a:off x="3150283" y="1970806"/>
                  <a:ext cx="525600" cy="374400"/>
                </a:xfrm>
                <a:prstGeom prst="ellipse">
                  <a:avLst/>
                </a:prstGeom>
                <a:solidFill>
                  <a:srgbClr val="116CB2"/>
                </a:solidFill>
                <a:ln w="25400" cap="flat" cmpd="sng" algn="ctr">
                  <a:noFill/>
                  <a:prstDash val="solid"/>
                </a:ln>
                <a:effectLst>
                  <a:outerShdw blurRad="254000" dist="127000" dir="8100000" algn="tr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altLang="zh-CN" sz="1400" kern="0" dirty="0">
                      <a:solidFill>
                        <a:prstClr val="white"/>
                      </a:solidFill>
                      <a:ea typeface="微软雅黑" pitchFamily="34" charset="-122"/>
                    </a:rPr>
                    <a:t>7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66" name="原创设计师QQ598969553        _17"/>
                <p:cNvSpPr/>
                <p:nvPr/>
              </p:nvSpPr>
              <p:spPr>
                <a:xfrm>
                  <a:off x="3149185" y="2472894"/>
                  <a:ext cx="525600" cy="374400"/>
                </a:xfrm>
                <a:prstGeom prst="ellipse">
                  <a:avLst/>
                </a:prstGeom>
                <a:solidFill>
                  <a:srgbClr val="404040"/>
                </a:solidFill>
                <a:ln w="25400" cap="flat" cmpd="sng" algn="ctr">
                  <a:noFill/>
                  <a:prstDash val="solid"/>
                </a:ln>
                <a:effectLst>
                  <a:outerShdw blurRad="254000" dist="127000" dir="8100000" algn="tr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微软雅黑" pitchFamily="34" charset="-122"/>
                    </a:rPr>
                    <a:t>8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67" name="原创设计师QQ598969553        _18"/>
                <p:cNvSpPr/>
                <p:nvPr/>
              </p:nvSpPr>
              <p:spPr>
                <a:xfrm>
                  <a:off x="3161033" y="2982849"/>
                  <a:ext cx="525600" cy="374400"/>
                </a:xfrm>
                <a:prstGeom prst="ellipse">
                  <a:avLst/>
                </a:prstGeom>
                <a:solidFill>
                  <a:srgbClr val="116CB2"/>
                </a:solidFill>
                <a:ln w="25400" cap="flat" cmpd="sng" algn="ctr">
                  <a:noFill/>
                  <a:prstDash val="solid"/>
                </a:ln>
                <a:effectLst>
                  <a:outerShdw blurRad="254000" dist="127000" dir="8100000" algn="tr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微软雅黑" pitchFamily="34" charset="-122"/>
                    </a:rPr>
                    <a:t>9</a:t>
                  </a:r>
                  <a:endPara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68" name="原创设计师QQ598969553        _19"/>
                <p:cNvSpPr/>
                <p:nvPr/>
              </p:nvSpPr>
              <p:spPr>
                <a:xfrm>
                  <a:off x="3159933" y="3484937"/>
                  <a:ext cx="525600" cy="374400"/>
                </a:xfrm>
                <a:prstGeom prst="ellipse">
                  <a:avLst/>
                </a:prstGeom>
                <a:solidFill>
                  <a:srgbClr val="404040"/>
                </a:solidFill>
                <a:ln w="25400" cap="flat" cmpd="sng" algn="ctr">
                  <a:noFill/>
                  <a:prstDash val="solid"/>
                </a:ln>
                <a:effectLst>
                  <a:outerShdw blurRad="254000" dist="127000" dir="8100000" algn="tr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微软雅黑" pitchFamily="34" charset="-122"/>
                    </a:rPr>
                    <a:t>10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  <p:sp>
              <p:nvSpPr>
                <p:cNvPr id="69" name="原创设计师QQ598969553        _20"/>
                <p:cNvSpPr/>
                <p:nvPr/>
              </p:nvSpPr>
              <p:spPr>
                <a:xfrm>
                  <a:off x="3176142" y="3957266"/>
                  <a:ext cx="525696" cy="375296"/>
                </a:xfrm>
                <a:prstGeom prst="ellipse">
                  <a:avLst/>
                </a:prstGeom>
                <a:solidFill>
                  <a:srgbClr val="116CB2"/>
                </a:solidFill>
                <a:ln w="25400" cap="flat" cmpd="sng" algn="ctr">
                  <a:noFill/>
                  <a:prstDash val="solid"/>
                </a:ln>
                <a:effectLst>
                  <a:outerShdw blurRad="254000" dist="127000" dir="8100000" algn="tr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altLang="zh-CN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微软雅黑" pitchFamily="34" charset="-122"/>
                    </a:rPr>
                    <a:t>11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endParaRPr>
                </a:p>
              </p:txBody>
            </p:sp>
          </p:grpSp>
          <p:sp>
            <p:nvSpPr>
              <p:cNvPr id="52" name="原创设计师QQ598969553        _12"/>
              <p:cNvSpPr txBox="1"/>
              <p:nvPr/>
            </p:nvSpPr>
            <p:spPr>
              <a:xfrm>
                <a:off x="7213103" y="5049604"/>
                <a:ext cx="1839983" cy="1799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3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r>
                  <a:rPr lang="ru-RU" altLang="zh-CN" sz="18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Тестирование</a:t>
                </a:r>
                <a:endParaRPr lang="en-US" altLang="zh-CN" sz="1800" dirty="0">
                  <a:solidFill>
                    <a:prstClr val="black">
                      <a:lumMod val="65000"/>
                      <a:lumOff val="35000"/>
                    </a:prstClr>
                  </a:solidFill>
                </a:endParaRPr>
              </a:p>
            </p:txBody>
          </p:sp>
          <p:cxnSp>
            <p:nvCxnSpPr>
              <p:cNvPr id="53" name="原创设计师QQ598969553        _13"/>
              <p:cNvCxnSpPr/>
              <p:nvPr/>
            </p:nvCxnSpPr>
            <p:spPr>
              <a:xfrm>
                <a:off x="6254982" y="5095999"/>
                <a:ext cx="792088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dash"/>
                <a:tailEnd type="oval" w="sm" len="sm"/>
              </a:ln>
              <a:effectLst/>
            </p:spPr>
          </p:cxnSp>
          <p:sp>
            <p:nvSpPr>
              <p:cNvPr id="54" name="原创设计师QQ598969553        _20"/>
              <p:cNvSpPr/>
              <p:nvPr/>
            </p:nvSpPr>
            <p:spPr>
              <a:xfrm>
                <a:off x="5792529" y="4866721"/>
                <a:ext cx="525696" cy="375296"/>
              </a:xfrm>
              <a:prstGeom prst="ellipse">
                <a:avLst/>
              </a:prstGeom>
              <a:solidFill>
                <a:srgbClr val="116CB2"/>
              </a:solidFill>
              <a:ln w="25400" cap="flat" cmpd="sng" algn="ctr">
                <a:noFill/>
                <a:prstDash val="solid"/>
              </a:ln>
              <a:effectLst>
                <a:outerShdw blurRad="254000" dist="127000" dir="8100000" algn="tr" rotWithShape="0">
                  <a:prstClr val="black">
                    <a:alpha val="6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微软雅黑" pitchFamily="34" charset="-122"/>
                  </a:rPr>
                  <a:t>12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微软雅黑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895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17406" y="1726716"/>
            <a:ext cx="5600683" cy="4656671"/>
            <a:chOff x="-6835892" y="-2416786"/>
            <a:chExt cx="5600683" cy="4656671"/>
          </a:xfrm>
        </p:grpSpPr>
        <p:grpSp>
          <p:nvGrpSpPr>
            <p:cNvPr id="60" name="组合 194"/>
            <p:cNvGrpSpPr/>
            <p:nvPr/>
          </p:nvGrpSpPr>
          <p:grpSpPr>
            <a:xfrm rot="16200000">
              <a:off x="-4444597" y="-969503"/>
              <a:ext cx="2805536" cy="3613240"/>
              <a:chOff x="2820576" y="2123365"/>
              <a:chExt cx="2726148" cy="3246692"/>
            </a:xfrm>
            <a:effectLst>
              <a:reflection blurRad="6350" stA="52000" endA="300" endPos="35000" dir="5400000" sy="-100000" algn="bl" rotWithShape="0"/>
            </a:effectLst>
          </p:grpSpPr>
          <p:grpSp>
            <p:nvGrpSpPr>
              <p:cNvPr id="142" name="组合 195"/>
              <p:cNvGrpSpPr/>
              <p:nvPr/>
            </p:nvGrpSpPr>
            <p:grpSpPr>
              <a:xfrm>
                <a:off x="4798880" y="3682062"/>
                <a:ext cx="747844" cy="1202229"/>
                <a:chOff x="4959672" y="3539613"/>
                <a:chExt cx="487543" cy="783771"/>
              </a:xfrm>
            </p:grpSpPr>
            <p:sp>
              <p:nvSpPr>
                <p:cNvPr id="184" name="任意多边形 70"/>
                <p:cNvSpPr/>
                <p:nvPr/>
              </p:nvSpPr>
              <p:spPr>
                <a:xfrm>
                  <a:off x="5001810" y="4119832"/>
                  <a:ext cx="380575" cy="203552"/>
                </a:xfrm>
                <a:custGeom>
                  <a:avLst/>
                  <a:gdLst>
                    <a:gd name="connsiteX0" fmla="*/ 387672 w 387672"/>
                    <a:gd name="connsiteY0" fmla="*/ 84276 h 202263"/>
                    <a:gd name="connsiteX1" fmla="*/ 311823 w 387672"/>
                    <a:gd name="connsiteY1" fmla="*/ 0 h 202263"/>
                    <a:gd name="connsiteX2" fmla="*/ 0 w 387672"/>
                    <a:gd name="connsiteY2" fmla="*/ 143270 h 202263"/>
                    <a:gd name="connsiteX3" fmla="*/ 80063 w 387672"/>
                    <a:gd name="connsiteY3" fmla="*/ 202263 h 202263"/>
                    <a:gd name="connsiteX4" fmla="*/ 387672 w 387672"/>
                    <a:gd name="connsiteY4" fmla="*/ 84276 h 202263"/>
                    <a:gd name="connsiteX0" fmla="*/ 380575 w 380575"/>
                    <a:gd name="connsiteY0" fmla="*/ 78468 h 203552"/>
                    <a:gd name="connsiteX1" fmla="*/ 311823 w 380575"/>
                    <a:gd name="connsiteY1" fmla="*/ 1289 h 203552"/>
                    <a:gd name="connsiteX2" fmla="*/ 0 w 380575"/>
                    <a:gd name="connsiteY2" fmla="*/ 144559 h 203552"/>
                    <a:gd name="connsiteX3" fmla="*/ 80063 w 380575"/>
                    <a:gd name="connsiteY3" fmla="*/ 203552 h 203552"/>
                    <a:gd name="connsiteX4" fmla="*/ 380575 w 380575"/>
                    <a:gd name="connsiteY4" fmla="*/ 78468 h 203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575" h="203552">
                      <a:moveTo>
                        <a:pt x="380575" y="78468"/>
                      </a:moveTo>
                      <a:cubicBezTo>
                        <a:pt x="357658" y="52742"/>
                        <a:pt x="375252" y="-9726"/>
                        <a:pt x="311823" y="1289"/>
                      </a:cubicBezTo>
                      <a:cubicBezTo>
                        <a:pt x="248394" y="12304"/>
                        <a:pt x="103941" y="96802"/>
                        <a:pt x="0" y="144559"/>
                      </a:cubicBezTo>
                      <a:lnTo>
                        <a:pt x="80063" y="203552"/>
                      </a:lnTo>
                      <a:lnTo>
                        <a:pt x="380575" y="7846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85" name="任意多边形 71"/>
                <p:cNvSpPr/>
                <p:nvPr/>
              </p:nvSpPr>
              <p:spPr>
                <a:xfrm>
                  <a:off x="4959672" y="3551736"/>
                  <a:ext cx="404995" cy="716868"/>
                </a:xfrm>
                <a:custGeom>
                  <a:avLst/>
                  <a:gdLst>
                    <a:gd name="connsiteX0" fmla="*/ 349747 w 405274"/>
                    <a:gd name="connsiteY0" fmla="*/ 568867 h 712137"/>
                    <a:gd name="connsiteX1" fmla="*/ 379244 w 405274"/>
                    <a:gd name="connsiteY1" fmla="*/ 497232 h 712137"/>
                    <a:gd name="connsiteX2" fmla="*/ 404527 w 405274"/>
                    <a:gd name="connsiteY2" fmla="*/ 345534 h 712137"/>
                    <a:gd name="connsiteX3" fmla="*/ 396099 w 405274"/>
                    <a:gd name="connsiteY3" fmla="*/ 198050 h 712137"/>
                    <a:gd name="connsiteX4" fmla="*/ 370816 w 405274"/>
                    <a:gd name="connsiteY4" fmla="*/ 58994 h 712137"/>
                    <a:gd name="connsiteX5" fmla="*/ 358175 w 405274"/>
                    <a:gd name="connsiteY5" fmla="*/ 0 h 712137"/>
                    <a:gd name="connsiteX6" fmla="*/ 0 w 405274"/>
                    <a:gd name="connsiteY6" fmla="*/ 151698 h 712137"/>
                    <a:gd name="connsiteX7" fmla="*/ 21069 w 405274"/>
                    <a:gd name="connsiteY7" fmla="*/ 227547 h 712137"/>
                    <a:gd name="connsiteX8" fmla="*/ 46352 w 405274"/>
                    <a:gd name="connsiteY8" fmla="*/ 349748 h 712137"/>
                    <a:gd name="connsiteX9" fmla="*/ 58993 w 405274"/>
                    <a:gd name="connsiteY9" fmla="*/ 530942 h 712137"/>
                    <a:gd name="connsiteX10" fmla="*/ 46352 w 405274"/>
                    <a:gd name="connsiteY10" fmla="*/ 661571 h 712137"/>
                    <a:gd name="connsiteX11" fmla="*/ 37924 w 405274"/>
                    <a:gd name="connsiteY11" fmla="*/ 712137 h 712137"/>
                    <a:gd name="connsiteX12" fmla="*/ 349747 w 405274"/>
                    <a:gd name="connsiteY12" fmla="*/ 568867 h 712137"/>
                    <a:gd name="connsiteX0" fmla="*/ 349747 w 405274"/>
                    <a:gd name="connsiteY0" fmla="*/ 573598 h 716868"/>
                    <a:gd name="connsiteX1" fmla="*/ 379244 w 405274"/>
                    <a:gd name="connsiteY1" fmla="*/ 501963 h 716868"/>
                    <a:gd name="connsiteX2" fmla="*/ 404527 w 405274"/>
                    <a:gd name="connsiteY2" fmla="*/ 350265 h 716868"/>
                    <a:gd name="connsiteX3" fmla="*/ 396099 w 405274"/>
                    <a:gd name="connsiteY3" fmla="*/ 202781 h 716868"/>
                    <a:gd name="connsiteX4" fmla="*/ 370816 w 405274"/>
                    <a:gd name="connsiteY4" fmla="*/ 63725 h 716868"/>
                    <a:gd name="connsiteX5" fmla="*/ 358175 w 405274"/>
                    <a:gd name="connsiteY5" fmla="*/ 0 h 716868"/>
                    <a:gd name="connsiteX6" fmla="*/ 0 w 405274"/>
                    <a:gd name="connsiteY6" fmla="*/ 156429 h 716868"/>
                    <a:gd name="connsiteX7" fmla="*/ 21069 w 405274"/>
                    <a:gd name="connsiteY7" fmla="*/ 232278 h 716868"/>
                    <a:gd name="connsiteX8" fmla="*/ 46352 w 405274"/>
                    <a:gd name="connsiteY8" fmla="*/ 354479 h 716868"/>
                    <a:gd name="connsiteX9" fmla="*/ 58993 w 405274"/>
                    <a:gd name="connsiteY9" fmla="*/ 535673 h 716868"/>
                    <a:gd name="connsiteX10" fmla="*/ 46352 w 405274"/>
                    <a:gd name="connsiteY10" fmla="*/ 666302 h 716868"/>
                    <a:gd name="connsiteX11" fmla="*/ 37924 w 405274"/>
                    <a:gd name="connsiteY11" fmla="*/ 716868 h 716868"/>
                    <a:gd name="connsiteX12" fmla="*/ 349747 w 405274"/>
                    <a:gd name="connsiteY12" fmla="*/ 573598 h 716868"/>
                    <a:gd name="connsiteX0" fmla="*/ 356844 w 405274"/>
                    <a:gd name="connsiteY0" fmla="*/ 571232 h 716868"/>
                    <a:gd name="connsiteX1" fmla="*/ 379244 w 405274"/>
                    <a:gd name="connsiteY1" fmla="*/ 501963 h 716868"/>
                    <a:gd name="connsiteX2" fmla="*/ 404527 w 405274"/>
                    <a:gd name="connsiteY2" fmla="*/ 350265 h 716868"/>
                    <a:gd name="connsiteX3" fmla="*/ 396099 w 405274"/>
                    <a:gd name="connsiteY3" fmla="*/ 202781 h 716868"/>
                    <a:gd name="connsiteX4" fmla="*/ 370816 w 405274"/>
                    <a:gd name="connsiteY4" fmla="*/ 63725 h 716868"/>
                    <a:gd name="connsiteX5" fmla="*/ 358175 w 405274"/>
                    <a:gd name="connsiteY5" fmla="*/ 0 h 716868"/>
                    <a:gd name="connsiteX6" fmla="*/ 0 w 405274"/>
                    <a:gd name="connsiteY6" fmla="*/ 156429 h 716868"/>
                    <a:gd name="connsiteX7" fmla="*/ 21069 w 405274"/>
                    <a:gd name="connsiteY7" fmla="*/ 232278 h 716868"/>
                    <a:gd name="connsiteX8" fmla="*/ 46352 w 405274"/>
                    <a:gd name="connsiteY8" fmla="*/ 354479 h 716868"/>
                    <a:gd name="connsiteX9" fmla="*/ 58993 w 405274"/>
                    <a:gd name="connsiteY9" fmla="*/ 535673 h 716868"/>
                    <a:gd name="connsiteX10" fmla="*/ 46352 w 405274"/>
                    <a:gd name="connsiteY10" fmla="*/ 666302 h 716868"/>
                    <a:gd name="connsiteX11" fmla="*/ 37924 w 405274"/>
                    <a:gd name="connsiteY11" fmla="*/ 716868 h 716868"/>
                    <a:gd name="connsiteX12" fmla="*/ 356844 w 405274"/>
                    <a:gd name="connsiteY12" fmla="*/ 571232 h 716868"/>
                    <a:gd name="connsiteX0" fmla="*/ 356844 w 404995"/>
                    <a:gd name="connsiteY0" fmla="*/ 571232 h 716868"/>
                    <a:gd name="connsiteX1" fmla="*/ 383976 w 404995"/>
                    <a:gd name="connsiteY1" fmla="*/ 485404 h 716868"/>
                    <a:gd name="connsiteX2" fmla="*/ 404527 w 404995"/>
                    <a:gd name="connsiteY2" fmla="*/ 350265 h 716868"/>
                    <a:gd name="connsiteX3" fmla="*/ 396099 w 404995"/>
                    <a:gd name="connsiteY3" fmla="*/ 202781 h 716868"/>
                    <a:gd name="connsiteX4" fmla="*/ 370816 w 404995"/>
                    <a:gd name="connsiteY4" fmla="*/ 63725 h 716868"/>
                    <a:gd name="connsiteX5" fmla="*/ 358175 w 404995"/>
                    <a:gd name="connsiteY5" fmla="*/ 0 h 716868"/>
                    <a:gd name="connsiteX6" fmla="*/ 0 w 404995"/>
                    <a:gd name="connsiteY6" fmla="*/ 156429 h 716868"/>
                    <a:gd name="connsiteX7" fmla="*/ 21069 w 404995"/>
                    <a:gd name="connsiteY7" fmla="*/ 232278 h 716868"/>
                    <a:gd name="connsiteX8" fmla="*/ 46352 w 404995"/>
                    <a:gd name="connsiteY8" fmla="*/ 354479 h 716868"/>
                    <a:gd name="connsiteX9" fmla="*/ 58993 w 404995"/>
                    <a:gd name="connsiteY9" fmla="*/ 535673 h 716868"/>
                    <a:gd name="connsiteX10" fmla="*/ 46352 w 404995"/>
                    <a:gd name="connsiteY10" fmla="*/ 666302 h 716868"/>
                    <a:gd name="connsiteX11" fmla="*/ 37924 w 404995"/>
                    <a:gd name="connsiteY11" fmla="*/ 716868 h 716868"/>
                    <a:gd name="connsiteX12" fmla="*/ 356844 w 404995"/>
                    <a:gd name="connsiteY12" fmla="*/ 571232 h 716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04995" h="716868">
                      <a:moveTo>
                        <a:pt x="356844" y="571232"/>
                      </a:moveTo>
                      <a:cubicBezTo>
                        <a:pt x="367027" y="554025"/>
                        <a:pt x="376029" y="522232"/>
                        <a:pt x="383976" y="485404"/>
                      </a:cubicBezTo>
                      <a:cubicBezTo>
                        <a:pt x="391923" y="448576"/>
                        <a:pt x="402507" y="397369"/>
                        <a:pt x="404527" y="350265"/>
                      </a:cubicBezTo>
                      <a:cubicBezTo>
                        <a:pt x="406547" y="303161"/>
                        <a:pt x="401717" y="250538"/>
                        <a:pt x="396099" y="202781"/>
                      </a:cubicBezTo>
                      <a:cubicBezTo>
                        <a:pt x="390481" y="155024"/>
                        <a:pt x="375030" y="95329"/>
                        <a:pt x="370816" y="63725"/>
                      </a:cubicBezTo>
                      <a:lnTo>
                        <a:pt x="358175" y="0"/>
                      </a:lnTo>
                      <a:lnTo>
                        <a:pt x="0" y="156429"/>
                      </a:lnTo>
                      <a:cubicBezTo>
                        <a:pt x="7023" y="181712"/>
                        <a:pt x="13344" y="199270"/>
                        <a:pt x="21069" y="232278"/>
                      </a:cubicBezTo>
                      <a:cubicBezTo>
                        <a:pt x="28794" y="265286"/>
                        <a:pt x="40031" y="303913"/>
                        <a:pt x="46352" y="354479"/>
                      </a:cubicBezTo>
                      <a:cubicBezTo>
                        <a:pt x="52673" y="405045"/>
                        <a:pt x="58993" y="483703"/>
                        <a:pt x="58993" y="535673"/>
                      </a:cubicBezTo>
                      <a:cubicBezTo>
                        <a:pt x="58993" y="587643"/>
                        <a:pt x="49863" y="636103"/>
                        <a:pt x="46352" y="666302"/>
                      </a:cubicBezTo>
                      <a:cubicBezTo>
                        <a:pt x="42841" y="696501"/>
                        <a:pt x="40382" y="706684"/>
                        <a:pt x="37924" y="716868"/>
                      </a:cubicBezTo>
                      <a:lnTo>
                        <a:pt x="356844" y="57123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86" name="任意多边形 72"/>
                <p:cNvSpPr/>
                <p:nvPr/>
              </p:nvSpPr>
              <p:spPr>
                <a:xfrm>
                  <a:off x="5309074" y="3539613"/>
                  <a:ext cx="138141" cy="657357"/>
                </a:xfrm>
                <a:custGeom>
                  <a:avLst/>
                  <a:gdLst>
                    <a:gd name="connsiteX0" fmla="*/ 2893 w 137736"/>
                    <a:gd name="connsiteY0" fmla="*/ 12641 h 657357"/>
                    <a:gd name="connsiteX1" fmla="*/ 91384 w 137736"/>
                    <a:gd name="connsiteY1" fmla="*/ 0 h 657357"/>
                    <a:gd name="connsiteX2" fmla="*/ 112453 w 137736"/>
                    <a:gd name="connsiteY2" fmla="*/ 105346 h 657357"/>
                    <a:gd name="connsiteX3" fmla="*/ 137736 w 137736"/>
                    <a:gd name="connsiteY3" fmla="*/ 252829 h 657357"/>
                    <a:gd name="connsiteX4" fmla="*/ 137736 w 137736"/>
                    <a:gd name="connsiteY4" fmla="*/ 408741 h 657357"/>
                    <a:gd name="connsiteX5" fmla="*/ 112453 w 137736"/>
                    <a:gd name="connsiteY5" fmla="*/ 556225 h 657357"/>
                    <a:gd name="connsiteX6" fmla="*/ 78742 w 137736"/>
                    <a:gd name="connsiteY6" fmla="*/ 657357 h 657357"/>
                    <a:gd name="connsiteX7" fmla="*/ 11321 w 137736"/>
                    <a:gd name="connsiteY7" fmla="*/ 581508 h 657357"/>
                    <a:gd name="connsiteX8" fmla="*/ 32390 w 137736"/>
                    <a:gd name="connsiteY8" fmla="*/ 518300 h 657357"/>
                    <a:gd name="connsiteX9" fmla="*/ 53459 w 137736"/>
                    <a:gd name="connsiteY9" fmla="*/ 387672 h 657357"/>
                    <a:gd name="connsiteX10" fmla="*/ 53459 w 137736"/>
                    <a:gd name="connsiteY10" fmla="*/ 240188 h 657357"/>
                    <a:gd name="connsiteX11" fmla="*/ 23962 w 137736"/>
                    <a:gd name="connsiteY11" fmla="*/ 88490 h 657357"/>
                    <a:gd name="connsiteX12" fmla="*/ 2893 w 137736"/>
                    <a:gd name="connsiteY12" fmla="*/ 12641 h 657357"/>
                    <a:gd name="connsiteX0" fmla="*/ 345 w 135188"/>
                    <a:gd name="connsiteY0" fmla="*/ 12641 h 657357"/>
                    <a:gd name="connsiteX1" fmla="*/ 88836 w 135188"/>
                    <a:gd name="connsiteY1" fmla="*/ 0 h 657357"/>
                    <a:gd name="connsiteX2" fmla="*/ 109905 w 135188"/>
                    <a:gd name="connsiteY2" fmla="*/ 105346 h 657357"/>
                    <a:gd name="connsiteX3" fmla="*/ 135188 w 135188"/>
                    <a:gd name="connsiteY3" fmla="*/ 252829 h 657357"/>
                    <a:gd name="connsiteX4" fmla="*/ 135188 w 135188"/>
                    <a:gd name="connsiteY4" fmla="*/ 408741 h 657357"/>
                    <a:gd name="connsiteX5" fmla="*/ 109905 w 135188"/>
                    <a:gd name="connsiteY5" fmla="*/ 556225 h 657357"/>
                    <a:gd name="connsiteX6" fmla="*/ 76194 w 135188"/>
                    <a:gd name="connsiteY6" fmla="*/ 657357 h 657357"/>
                    <a:gd name="connsiteX7" fmla="*/ 8773 w 135188"/>
                    <a:gd name="connsiteY7" fmla="*/ 581508 h 657357"/>
                    <a:gd name="connsiteX8" fmla="*/ 29842 w 135188"/>
                    <a:gd name="connsiteY8" fmla="*/ 518300 h 657357"/>
                    <a:gd name="connsiteX9" fmla="*/ 50911 w 135188"/>
                    <a:gd name="connsiteY9" fmla="*/ 387672 h 657357"/>
                    <a:gd name="connsiteX10" fmla="*/ 50911 w 135188"/>
                    <a:gd name="connsiteY10" fmla="*/ 240188 h 657357"/>
                    <a:gd name="connsiteX11" fmla="*/ 21414 w 135188"/>
                    <a:gd name="connsiteY11" fmla="*/ 88490 h 657357"/>
                    <a:gd name="connsiteX12" fmla="*/ 345 w 135188"/>
                    <a:gd name="connsiteY12" fmla="*/ 12641 h 657357"/>
                    <a:gd name="connsiteX0" fmla="*/ 345 w 138141"/>
                    <a:gd name="connsiteY0" fmla="*/ 12641 h 657357"/>
                    <a:gd name="connsiteX1" fmla="*/ 88836 w 138141"/>
                    <a:gd name="connsiteY1" fmla="*/ 0 h 657357"/>
                    <a:gd name="connsiteX2" fmla="*/ 113273 w 138141"/>
                    <a:gd name="connsiteY2" fmla="*/ 95242 h 657357"/>
                    <a:gd name="connsiteX3" fmla="*/ 135188 w 138141"/>
                    <a:gd name="connsiteY3" fmla="*/ 252829 h 657357"/>
                    <a:gd name="connsiteX4" fmla="*/ 135188 w 138141"/>
                    <a:gd name="connsiteY4" fmla="*/ 408741 h 657357"/>
                    <a:gd name="connsiteX5" fmla="*/ 109905 w 138141"/>
                    <a:gd name="connsiteY5" fmla="*/ 556225 h 657357"/>
                    <a:gd name="connsiteX6" fmla="*/ 76194 w 138141"/>
                    <a:gd name="connsiteY6" fmla="*/ 657357 h 657357"/>
                    <a:gd name="connsiteX7" fmla="*/ 8773 w 138141"/>
                    <a:gd name="connsiteY7" fmla="*/ 581508 h 657357"/>
                    <a:gd name="connsiteX8" fmla="*/ 29842 w 138141"/>
                    <a:gd name="connsiteY8" fmla="*/ 518300 h 657357"/>
                    <a:gd name="connsiteX9" fmla="*/ 50911 w 138141"/>
                    <a:gd name="connsiteY9" fmla="*/ 387672 h 657357"/>
                    <a:gd name="connsiteX10" fmla="*/ 50911 w 138141"/>
                    <a:gd name="connsiteY10" fmla="*/ 240188 h 657357"/>
                    <a:gd name="connsiteX11" fmla="*/ 21414 w 138141"/>
                    <a:gd name="connsiteY11" fmla="*/ 88490 h 657357"/>
                    <a:gd name="connsiteX12" fmla="*/ 345 w 138141"/>
                    <a:gd name="connsiteY12" fmla="*/ 12641 h 657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141" h="657357">
                      <a:moveTo>
                        <a:pt x="345" y="12641"/>
                      </a:moveTo>
                      <a:cubicBezTo>
                        <a:pt x="-5273" y="6320"/>
                        <a:pt x="59339" y="4213"/>
                        <a:pt x="88836" y="0"/>
                      </a:cubicBezTo>
                      <a:cubicBezTo>
                        <a:pt x="95859" y="35115"/>
                        <a:pt x="105548" y="53104"/>
                        <a:pt x="113273" y="95242"/>
                      </a:cubicBezTo>
                      <a:cubicBezTo>
                        <a:pt x="120998" y="137380"/>
                        <a:pt x="131536" y="200579"/>
                        <a:pt x="135188" y="252829"/>
                      </a:cubicBezTo>
                      <a:cubicBezTo>
                        <a:pt x="138841" y="305079"/>
                        <a:pt x="139402" y="358175"/>
                        <a:pt x="135188" y="408741"/>
                      </a:cubicBezTo>
                      <a:cubicBezTo>
                        <a:pt x="130974" y="459307"/>
                        <a:pt x="119737" y="514789"/>
                        <a:pt x="109905" y="556225"/>
                      </a:cubicBezTo>
                      <a:cubicBezTo>
                        <a:pt x="100073" y="597661"/>
                        <a:pt x="88133" y="627509"/>
                        <a:pt x="76194" y="657357"/>
                      </a:cubicBezTo>
                      <a:lnTo>
                        <a:pt x="8773" y="581508"/>
                      </a:lnTo>
                      <a:cubicBezTo>
                        <a:pt x="15796" y="560439"/>
                        <a:pt x="22819" y="550606"/>
                        <a:pt x="29842" y="518300"/>
                      </a:cubicBezTo>
                      <a:cubicBezTo>
                        <a:pt x="36865" y="485994"/>
                        <a:pt x="47399" y="434024"/>
                        <a:pt x="50911" y="387672"/>
                      </a:cubicBezTo>
                      <a:cubicBezTo>
                        <a:pt x="54423" y="341320"/>
                        <a:pt x="55827" y="290052"/>
                        <a:pt x="50911" y="240188"/>
                      </a:cubicBezTo>
                      <a:cubicBezTo>
                        <a:pt x="45995" y="190324"/>
                        <a:pt x="29139" y="126414"/>
                        <a:pt x="21414" y="88490"/>
                      </a:cubicBezTo>
                      <a:cubicBezTo>
                        <a:pt x="13689" y="50566"/>
                        <a:pt x="5963" y="18962"/>
                        <a:pt x="345" y="126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  <p:grpSp>
            <p:nvGrpSpPr>
              <p:cNvPr id="151" name="组合 196"/>
              <p:cNvGrpSpPr/>
              <p:nvPr/>
            </p:nvGrpSpPr>
            <p:grpSpPr>
              <a:xfrm>
                <a:off x="4456301" y="4677435"/>
                <a:ext cx="943685" cy="687975"/>
                <a:chOff x="4456301" y="4677435"/>
                <a:chExt cx="943685" cy="687975"/>
              </a:xfrm>
            </p:grpSpPr>
            <p:grpSp>
              <p:nvGrpSpPr>
                <p:cNvPr id="179" name="组合 224"/>
                <p:cNvGrpSpPr/>
                <p:nvPr/>
              </p:nvGrpSpPr>
              <p:grpSpPr>
                <a:xfrm>
                  <a:off x="4456301" y="4677435"/>
                  <a:ext cx="943685" cy="687975"/>
                  <a:chOff x="4736339" y="4188542"/>
                  <a:chExt cx="615219" cy="448514"/>
                </a:xfrm>
              </p:grpSpPr>
              <p:sp>
                <p:nvSpPr>
                  <p:cNvPr id="181" name="任意多边形 67"/>
                  <p:cNvSpPr/>
                  <p:nvPr/>
                </p:nvSpPr>
                <p:spPr>
                  <a:xfrm>
                    <a:off x="4736339" y="4357095"/>
                    <a:ext cx="286540" cy="279961"/>
                  </a:xfrm>
                  <a:custGeom>
                    <a:avLst/>
                    <a:gdLst>
                      <a:gd name="connsiteX0" fmla="*/ 248616 w 286540"/>
                      <a:gd name="connsiteY0" fmla="*/ 0 h 282326"/>
                      <a:gd name="connsiteX1" fmla="*/ 286540 w 286540"/>
                      <a:gd name="connsiteY1" fmla="*/ 117987 h 282326"/>
                      <a:gd name="connsiteX2" fmla="*/ 12642 w 286540"/>
                      <a:gd name="connsiteY2" fmla="*/ 282326 h 282326"/>
                      <a:gd name="connsiteX3" fmla="*/ 0 w 286540"/>
                      <a:gd name="connsiteY3" fmla="*/ 181194 h 282326"/>
                      <a:gd name="connsiteX4" fmla="*/ 248616 w 286540"/>
                      <a:gd name="connsiteY4" fmla="*/ 0 h 282326"/>
                      <a:gd name="connsiteX0" fmla="*/ 248616 w 286540"/>
                      <a:gd name="connsiteY0" fmla="*/ 0 h 279961"/>
                      <a:gd name="connsiteX1" fmla="*/ 286540 w 286540"/>
                      <a:gd name="connsiteY1" fmla="*/ 117987 h 279961"/>
                      <a:gd name="connsiteX2" fmla="*/ 10277 w 286540"/>
                      <a:gd name="connsiteY2" fmla="*/ 279961 h 279961"/>
                      <a:gd name="connsiteX3" fmla="*/ 0 w 286540"/>
                      <a:gd name="connsiteY3" fmla="*/ 181194 h 279961"/>
                      <a:gd name="connsiteX4" fmla="*/ 248616 w 286540"/>
                      <a:gd name="connsiteY4" fmla="*/ 0 h 2799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86540" h="279961">
                        <a:moveTo>
                          <a:pt x="248616" y="0"/>
                        </a:moveTo>
                        <a:lnTo>
                          <a:pt x="286540" y="117987"/>
                        </a:lnTo>
                        <a:lnTo>
                          <a:pt x="10277" y="279961"/>
                        </a:lnTo>
                        <a:lnTo>
                          <a:pt x="0" y="181194"/>
                        </a:lnTo>
                        <a:lnTo>
                          <a:pt x="24861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182" name="任意多边形 68"/>
                  <p:cNvSpPr/>
                  <p:nvPr/>
                </p:nvSpPr>
                <p:spPr>
                  <a:xfrm>
                    <a:off x="4976527" y="4188542"/>
                    <a:ext cx="375031" cy="284758"/>
                  </a:xfrm>
                  <a:custGeom>
                    <a:avLst/>
                    <a:gdLst>
                      <a:gd name="connsiteX0" fmla="*/ 0 w 375031"/>
                      <a:gd name="connsiteY0" fmla="*/ 168553 h 284758"/>
                      <a:gd name="connsiteX1" fmla="*/ 80063 w 375031"/>
                      <a:gd name="connsiteY1" fmla="*/ 168553 h 284758"/>
                      <a:gd name="connsiteX2" fmla="*/ 193836 w 375031"/>
                      <a:gd name="connsiteY2" fmla="*/ 122201 h 284758"/>
                      <a:gd name="connsiteX3" fmla="*/ 278113 w 375031"/>
                      <a:gd name="connsiteY3" fmla="*/ 50566 h 284758"/>
                      <a:gd name="connsiteX4" fmla="*/ 303396 w 375031"/>
                      <a:gd name="connsiteY4" fmla="*/ 0 h 284758"/>
                      <a:gd name="connsiteX5" fmla="*/ 375031 w 375031"/>
                      <a:gd name="connsiteY5" fmla="*/ 88490 h 284758"/>
                      <a:gd name="connsiteX6" fmla="*/ 328679 w 375031"/>
                      <a:gd name="connsiteY6" fmla="*/ 151698 h 284758"/>
                      <a:gd name="connsiteX7" fmla="*/ 248616 w 375031"/>
                      <a:gd name="connsiteY7" fmla="*/ 214905 h 284758"/>
                      <a:gd name="connsiteX8" fmla="*/ 172767 w 375031"/>
                      <a:gd name="connsiteY8" fmla="*/ 257043 h 284758"/>
                      <a:gd name="connsiteX9" fmla="*/ 71635 w 375031"/>
                      <a:gd name="connsiteY9" fmla="*/ 282326 h 284758"/>
                      <a:gd name="connsiteX10" fmla="*/ 42138 w 375031"/>
                      <a:gd name="connsiteY10" fmla="*/ 282326 h 284758"/>
                      <a:gd name="connsiteX11" fmla="*/ 0 w 375031"/>
                      <a:gd name="connsiteY11" fmla="*/ 168553 h 284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5031" h="284758">
                        <a:moveTo>
                          <a:pt x="0" y="168553"/>
                        </a:moveTo>
                        <a:cubicBezTo>
                          <a:pt x="23878" y="172415"/>
                          <a:pt x="47757" y="176278"/>
                          <a:pt x="80063" y="168553"/>
                        </a:cubicBezTo>
                        <a:cubicBezTo>
                          <a:pt x="112369" y="160828"/>
                          <a:pt x="160828" y="141865"/>
                          <a:pt x="193836" y="122201"/>
                        </a:cubicBezTo>
                        <a:cubicBezTo>
                          <a:pt x="226844" y="102536"/>
                          <a:pt x="259853" y="70933"/>
                          <a:pt x="278113" y="50566"/>
                        </a:cubicBezTo>
                        <a:cubicBezTo>
                          <a:pt x="296373" y="30199"/>
                          <a:pt x="299884" y="15099"/>
                          <a:pt x="303396" y="0"/>
                        </a:cubicBezTo>
                        <a:lnTo>
                          <a:pt x="375031" y="88490"/>
                        </a:lnTo>
                        <a:cubicBezTo>
                          <a:pt x="359580" y="109559"/>
                          <a:pt x="349748" y="130629"/>
                          <a:pt x="328679" y="151698"/>
                        </a:cubicBezTo>
                        <a:cubicBezTo>
                          <a:pt x="307610" y="172767"/>
                          <a:pt x="274601" y="197348"/>
                          <a:pt x="248616" y="214905"/>
                        </a:cubicBezTo>
                        <a:cubicBezTo>
                          <a:pt x="222631" y="232462"/>
                          <a:pt x="202264" y="245806"/>
                          <a:pt x="172767" y="257043"/>
                        </a:cubicBezTo>
                        <a:cubicBezTo>
                          <a:pt x="143270" y="268280"/>
                          <a:pt x="93407" y="278112"/>
                          <a:pt x="71635" y="282326"/>
                        </a:cubicBezTo>
                        <a:cubicBezTo>
                          <a:pt x="49863" y="286540"/>
                          <a:pt x="46000" y="284433"/>
                          <a:pt x="42138" y="282326"/>
                        </a:cubicBezTo>
                        <a:lnTo>
                          <a:pt x="0" y="16855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33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21594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183" name="任意多边形 69"/>
                  <p:cNvSpPr/>
                  <p:nvPr/>
                </p:nvSpPr>
                <p:spPr>
                  <a:xfrm>
                    <a:off x="4980741" y="4201183"/>
                    <a:ext cx="303395" cy="168553"/>
                  </a:xfrm>
                  <a:custGeom>
                    <a:avLst/>
                    <a:gdLst>
                      <a:gd name="connsiteX0" fmla="*/ 303395 w 303395"/>
                      <a:gd name="connsiteY0" fmla="*/ 0 h 168553"/>
                      <a:gd name="connsiteX1" fmla="*/ 37924 w 303395"/>
                      <a:gd name="connsiteY1" fmla="*/ 122201 h 168553"/>
                      <a:gd name="connsiteX2" fmla="*/ 0 w 303395"/>
                      <a:gd name="connsiteY2" fmla="*/ 168553 h 168553"/>
                      <a:gd name="connsiteX3" fmla="*/ 71635 w 303395"/>
                      <a:gd name="connsiteY3" fmla="*/ 160126 h 168553"/>
                      <a:gd name="connsiteX4" fmla="*/ 164339 w 303395"/>
                      <a:gd name="connsiteY4" fmla="*/ 126415 h 168553"/>
                      <a:gd name="connsiteX5" fmla="*/ 248616 w 303395"/>
                      <a:gd name="connsiteY5" fmla="*/ 67422 h 168553"/>
                      <a:gd name="connsiteX6" fmla="*/ 303395 w 303395"/>
                      <a:gd name="connsiteY6" fmla="*/ 0 h 168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3395" h="168553">
                        <a:moveTo>
                          <a:pt x="303395" y="0"/>
                        </a:moveTo>
                        <a:lnTo>
                          <a:pt x="37924" y="122201"/>
                        </a:lnTo>
                        <a:lnTo>
                          <a:pt x="0" y="168553"/>
                        </a:lnTo>
                        <a:cubicBezTo>
                          <a:pt x="23878" y="165744"/>
                          <a:pt x="44245" y="167149"/>
                          <a:pt x="71635" y="160126"/>
                        </a:cubicBezTo>
                        <a:cubicBezTo>
                          <a:pt x="99025" y="153103"/>
                          <a:pt x="134842" y="141866"/>
                          <a:pt x="164339" y="126415"/>
                        </a:cubicBezTo>
                        <a:cubicBezTo>
                          <a:pt x="193836" y="110964"/>
                          <a:pt x="225440" y="87789"/>
                          <a:pt x="248616" y="67422"/>
                        </a:cubicBezTo>
                        <a:cubicBezTo>
                          <a:pt x="271792" y="47055"/>
                          <a:pt x="287593" y="25634"/>
                          <a:pt x="303395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sp>
              <p:nvSpPr>
                <p:cNvPr id="180" name="任意多边形 66"/>
                <p:cNvSpPr/>
                <p:nvPr/>
              </p:nvSpPr>
              <p:spPr>
                <a:xfrm>
                  <a:off x="4473844" y="4959458"/>
                  <a:ext cx="805912" cy="402956"/>
                </a:xfrm>
                <a:custGeom>
                  <a:avLst/>
                  <a:gdLst>
                    <a:gd name="connsiteX0" fmla="*/ 0 w 805912"/>
                    <a:gd name="connsiteY0" fmla="*/ 402956 h 402956"/>
                    <a:gd name="connsiteX1" fmla="*/ 526942 w 805912"/>
                    <a:gd name="connsiteY1" fmla="*/ 180813 h 402956"/>
                    <a:gd name="connsiteX2" fmla="*/ 676759 w 805912"/>
                    <a:gd name="connsiteY2" fmla="*/ 98156 h 402956"/>
                    <a:gd name="connsiteX3" fmla="*/ 805912 w 805912"/>
                    <a:gd name="connsiteY3" fmla="*/ 0 h 402956"/>
                    <a:gd name="connsiteX4" fmla="*/ 692258 w 805912"/>
                    <a:gd name="connsiteY4" fmla="*/ 72325 h 402956"/>
                    <a:gd name="connsiteX5" fmla="*/ 568271 w 805912"/>
                    <a:gd name="connsiteY5" fmla="*/ 123986 h 402956"/>
                    <a:gd name="connsiteX6" fmla="*/ 433953 w 805912"/>
                    <a:gd name="connsiteY6" fmla="*/ 149817 h 402956"/>
                    <a:gd name="connsiteX7" fmla="*/ 0 w 805912"/>
                    <a:gd name="connsiteY7" fmla="*/ 402956 h 402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05912" h="402956">
                      <a:moveTo>
                        <a:pt x="0" y="402956"/>
                      </a:moveTo>
                      <a:cubicBezTo>
                        <a:pt x="195881" y="325464"/>
                        <a:pt x="391762" y="247972"/>
                        <a:pt x="526942" y="180813"/>
                      </a:cubicBezTo>
                      <a:cubicBezTo>
                        <a:pt x="576881" y="153261"/>
                        <a:pt x="631986" y="127430"/>
                        <a:pt x="676759" y="98156"/>
                      </a:cubicBezTo>
                      <a:lnTo>
                        <a:pt x="805912" y="0"/>
                      </a:lnTo>
                      <a:cubicBezTo>
                        <a:pt x="768027" y="24108"/>
                        <a:pt x="731865" y="51661"/>
                        <a:pt x="692258" y="72325"/>
                      </a:cubicBezTo>
                      <a:cubicBezTo>
                        <a:pt x="652651" y="92989"/>
                        <a:pt x="611322" y="111071"/>
                        <a:pt x="568271" y="123986"/>
                      </a:cubicBezTo>
                      <a:cubicBezTo>
                        <a:pt x="525220" y="136901"/>
                        <a:pt x="479586" y="143359"/>
                        <a:pt x="433953" y="149817"/>
                      </a:cubicBezTo>
                      <a:lnTo>
                        <a:pt x="0" y="40295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  <p:sp>
            <p:nvSpPr>
              <p:cNvPr id="152" name="任意多边形 27"/>
              <p:cNvSpPr/>
              <p:nvPr/>
            </p:nvSpPr>
            <p:spPr>
              <a:xfrm>
                <a:off x="2820576" y="2479388"/>
                <a:ext cx="682345" cy="1222536"/>
              </a:xfrm>
              <a:custGeom>
                <a:avLst/>
                <a:gdLst>
                  <a:gd name="connsiteX0" fmla="*/ 37070 w 444843"/>
                  <a:gd name="connsiteY0" fmla="*/ 216243 h 797011"/>
                  <a:gd name="connsiteX1" fmla="*/ 370702 w 444843"/>
                  <a:gd name="connsiteY1" fmla="*/ 0 h 797011"/>
                  <a:gd name="connsiteX2" fmla="*/ 444843 w 444843"/>
                  <a:gd name="connsiteY2" fmla="*/ 98854 h 797011"/>
                  <a:gd name="connsiteX3" fmla="*/ 426308 w 444843"/>
                  <a:gd name="connsiteY3" fmla="*/ 160638 h 797011"/>
                  <a:gd name="connsiteX4" fmla="*/ 407773 w 444843"/>
                  <a:gd name="connsiteY4" fmla="*/ 284205 h 797011"/>
                  <a:gd name="connsiteX5" fmla="*/ 407773 w 444843"/>
                  <a:gd name="connsiteY5" fmla="*/ 438665 h 797011"/>
                  <a:gd name="connsiteX6" fmla="*/ 438665 w 444843"/>
                  <a:gd name="connsiteY6" fmla="*/ 648729 h 797011"/>
                  <a:gd name="connsiteX7" fmla="*/ 339811 w 444843"/>
                  <a:gd name="connsiteY7" fmla="*/ 636373 h 797011"/>
                  <a:gd name="connsiteX8" fmla="*/ 37070 w 444843"/>
                  <a:gd name="connsiteY8" fmla="*/ 797011 h 797011"/>
                  <a:gd name="connsiteX9" fmla="*/ 18535 w 444843"/>
                  <a:gd name="connsiteY9" fmla="*/ 698157 h 797011"/>
                  <a:gd name="connsiteX10" fmla="*/ 0 w 444843"/>
                  <a:gd name="connsiteY10" fmla="*/ 512805 h 797011"/>
                  <a:gd name="connsiteX11" fmla="*/ 18535 w 444843"/>
                  <a:gd name="connsiteY11" fmla="*/ 308919 h 797011"/>
                  <a:gd name="connsiteX12" fmla="*/ 37070 w 444843"/>
                  <a:gd name="connsiteY12" fmla="*/ 216243 h 797011"/>
                  <a:gd name="connsiteX0" fmla="*/ 37070 w 444843"/>
                  <a:gd name="connsiteY0" fmla="*/ 216243 h 797011"/>
                  <a:gd name="connsiteX1" fmla="*/ 370702 w 444843"/>
                  <a:gd name="connsiteY1" fmla="*/ 0 h 797011"/>
                  <a:gd name="connsiteX2" fmla="*/ 444843 w 444843"/>
                  <a:gd name="connsiteY2" fmla="*/ 98854 h 797011"/>
                  <a:gd name="connsiteX3" fmla="*/ 426308 w 444843"/>
                  <a:gd name="connsiteY3" fmla="*/ 160638 h 797011"/>
                  <a:gd name="connsiteX4" fmla="*/ 407773 w 444843"/>
                  <a:gd name="connsiteY4" fmla="*/ 284205 h 797011"/>
                  <a:gd name="connsiteX5" fmla="*/ 407773 w 444843"/>
                  <a:gd name="connsiteY5" fmla="*/ 438665 h 797011"/>
                  <a:gd name="connsiteX6" fmla="*/ 438665 w 444843"/>
                  <a:gd name="connsiteY6" fmla="*/ 648729 h 797011"/>
                  <a:gd name="connsiteX7" fmla="*/ 339811 w 444843"/>
                  <a:gd name="connsiteY7" fmla="*/ 636373 h 797011"/>
                  <a:gd name="connsiteX8" fmla="*/ 37070 w 444843"/>
                  <a:gd name="connsiteY8" fmla="*/ 797011 h 797011"/>
                  <a:gd name="connsiteX9" fmla="*/ 18535 w 444843"/>
                  <a:gd name="connsiteY9" fmla="*/ 698157 h 797011"/>
                  <a:gd name="connsiteX10" fmla="*/ 0 w 444843"/>
                  <a:gd name="connsiteY10" fmla="*/ 512805 h 797011"/>
                  <a:gd name="connsiteX11" fmla="*/ 10107 w 444843"/>
                  <a:gd name="connsiteY11" fmla="*/ 342629 h 797011"/>
                  <a:gd name="connsiteX12" fmla="*/ 37070 w 444843"/>
                  <a:gd name="connsiteY12" fmla="*/ 216243 h 797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4843" h="797011">
                    <a:moveTo>
                      <a:pt x="37070" y="216243"/>
                    </a:moveTo>
                    <a:cubicBezTo>
                      <a:pt x="164241" y="131290"/>
                      <a:pt x="291413" y="46338"/>
                      <a:pt x="370702" y="0"/>
                    </a:cubicBezTo>
                    <a:lnTo>
                      <a:pt x="444843" y="98854"/>
                    </a:lnTo>
                    <a:cubicBezTo>
                      <a:pt x="438665" y="119449"/>
                      <a:pt x="432486" y="129746"/>
                      <a:pt x="426308" y="160638"/>
                    </a:cubicBezTo>
                    <a:cubicBezTo>
                      <a:pt x="420130" y="191530"/>
                      <a:pt x="410862" y="237867"/>
                      <a:pt x="407773" y="284205"/>
                    </a:cubicBezTo>
                    <a:cubicBezTo>
                      <a:pt x="404684" y="330543"/>
                      <a:pt x="402624" y="377911"/>
                      <a:pt x="407773" y="438665"/>
                    </a:cubicBezTo>
                    <a:cubicBezTo>
                      <a:pt x="412922" y="499419"/>
                      <a:pt x="425793" y="574074"/>
                      <a:pt x="438665" y="648729"/>
                    </a:cubicBezTo>
                    <a:lnTo>
                      <a:pt x="339811" y="636373"/>
                    </a:lnTo>
                    <a:lnTo>
                      <a:pt x="37070" y="797011"/>
                    </a:lnTo>
                    <a:cubicBezTo>
                      <a:pt x="30892" y="764060"/>
                      <a:pt x="24713" y="745525"/>
                      <a:pt x="18535" y="698157"/>
                    </a:cubicBezTo>
                    <a:cubicBezTo>
                      <a:pt x="12357" y="650789"/>
                      <a:pt x="0" y="577678"/>
                      <a:pt x="0" y="512805"/>
                    </a:cubicBezTo>
                    <a:cubicBezTo>
                      <a:pt x="0" y="447932"/>
                      <a:pt x="2899" y="393086"/>
                      <a:pt x="10107" y="342629"/>
                    </a:cubicBezTo>
                    <a:cubicBezTo>
                      <a:pt x="17315" y="292172"/>
                      <a:pt x="34495" y="234263"/>
                      <a:pt x="37070" y="2162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>
                      <a:lumMod val="50000"/>
                      <a:alpha val="70000"/>
                    </a:srgbClr>
                  </a:gs>
                  <a:gs pos="45000">
                    <a:srgbClr val="FFC000">
                      <a:alpha val="50000"/>
                    </a:srgbClr>
                  </a:gs>
                  <a:gs pos="70000">
                    <a:srgbClr val="FFC000">
                      <a:lumMod val="60000"/>
                      <a:lumOff val="40000"/>
                    </a:srgbClr>
                  </a:gs>
                </a:gsLst>
                <a:lin ang="3000000" scaled="0"/>
                <a:tileRect/>
              </a:gradFill>
              <a:ln w="38100" cap="flat" cmpd="thickThin" algn="ctr">
                <a:noFill/>
                <a:prstDash val="solid"/>
              </a:ln>
              <a:effectLst/>
              <a:scene3d>
                <a:camera prst="orthographicFront"/>
                <a:lightRig rig="flat" dir="t">
                  <a:rot lat="0" lon="0" rev="5400000"/>
                </a:lightRig>
              </a:scene3d>
              <a:sp3d>
                <a:bevelT w="38100" h="38100" prst="softRound"/>
                <a:bevelB w="38100" h="38100"/>
              </a:sp3d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 kern="0" dirty="0">
                  <a:solidFill>
                    <a:srgbClr val="FFFFFF"/>
                  </a:solidFill>
                  <a:effectLst>
                    <a:outerShdw blurRad="292100" dist="38100" dir="2700000" sx="101000" sy="101000" algn="tl" rotWithShape="0">
                      <a:srgbClr val="080808"/>
                    </a:outerShdw>
                  </a:effectLst>
                  <a:latin typeface="Segoe Semibold" pitchFamily="34" charset="0"/>
                </a:endParaRPr>
              </a:p>
            </p:txBody>
          </p:sp>
          <p:grpSp>
            <p:nvGrpSpPr>
              <p:cNvPr id="153" name="组合 198"/>
              <p:cNvGrpSpPr/>
              <p:nvPr/>
            </p:nvGrpSpPr>
            <p:grpSpPr>
              <a:xfrm>
                <a:off x="3512622" y="4535247"/>
                <a:ext cx="1331501" cy="834810"/>
                <a:chOff x="4121121" y="4095838"/>
                <a:chExt cx="868048" cy="544240"/>
              </a:xfrm>
            </p:grpSpPr>
            <p:sp>
              <p:nvSpPr>
                <p:cNvPr id="176" name="任意多边形 62"/>
                <p:cNvSpPr/>
                <p:nvPr/>
              </p:nvSpPr>
              <p:spPr>
                <a:xfrm>
                  <a:off x="4122452" y="4095838"/>
                  <a:ext cx="369485" cy="257561"/>
                </a:xfrm>
                <a:custGeom>
                  <a:avLst/>
                  <a:gdLst>
                    <a:gd name="connsiteX0" fmla="*/ 362389 w 362389"/>
                    <a:gd name="connsiteY0" fmla="*/ 0 h 252829"/>
                    <a:gd name="connsiteX1" fmla="*/ 316037 w 362389"/>
                    <a:gd name="connsiteY1" fmla="*/ 96918 h 252829"/>
                    <a:gd name="connsiteX2" fmla="*/ 0 w 362389"/>
                    <a:gd name="connsiteY2" fmla="*/ 252829 h 252829"/>
                    <a:gd name="connsiteX3" fmla="*/ 33711 w 362389"/>
                    <a:gd name="connsiteY3" fmla="*/ 172767 h 252829"/>
                    <a:gd name="connsiteX4" fmla="*/ 362389 w 362389"/>
                    <a:gd name="connsiteY4" fmla="*/ 0 h 252829"/>
                    <a:gd name="connsiteX0" fmla="*/ 367120 w 367120"/>
                    <a:gd name="connsiteY0" fmla="*/ 0 h 259926"/>
                    <a:gd name="connsiteX1" fmla="*/ 320768 w 367120"/>
                    <a:gd name="connsiteY1" fmla="*/ 96918 h 259926"/>
                    <a:gd name="connsiteX2" fmla="*/ 0 w 367120"/>
                    <a:gd name="connsiteY2" fmla="*/ 259926 h 259926"/>
                    <a:gd name="connsiteX3" fmla="*/ 38442 w 367120"/>
                    <a:gd name="connsiteY3" fmla="*/ 172767 h 259926"/>
                    <a:gd name="connsiteX4" fmla="*/ 367120 w 367120"/>
                    <a:gd name="connsiteY4" fmla="*/ 0 h 259926"/>
                    <a:gd name="connsiteX0" fmla="*/ 369485 w 369485"/>
                    <a:gd name="connsiteY0" fmla="*/ 0 h 257561"/>
                    <a:gd name="connsiteX1" fmla="*/ 323133 w 369485"/>
                    <a:gd name="connsiteY1" fmla="*/ 96918 h 257561"/>
                    <a:gd name="connsiteX2" fmla="*/ 0 w 369485"/>
                    <a:gd name="connsiteY2" fmla="*/ 257561 h 257561"/>
                    <a:gd name="connsiteX3" fmla="*/ 40807 w 369485"/>
                    <a:gd name="connsiteY3" fmla="*/ 172767 h 257561"/>
                    <a:gd name="connsiteX4" fmla="*/ 369485 w 369485"/>
                    <a:gd name="connsiteY4" fmla="*/ 0 h 25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485" h="257561">
                      <a:moveTo>
                        <a:pt x="369485" y="0"/>
                      </a:moveTo>
                      <a:cubicBezTo>
                        <a:pt x="351927" y="37573"/>
                        <a:pt x="334370" y="75147"/>
                        <a:pt x="323133" y="96918"/>
                      </a:cubicBezTo>
                      <a:lnTo>
                        <a:pt x="0" y="257561"/>
                      </a:lnTo>
                      <a:lnTo>
                        <a:pt x="40807" y="172767"/>
                      </a:lnTo>
                      <a:lnTo>
                        <a:pt x="369485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7" name="任意多边形 63"/>
                <p:cNvSpPr/>
                <p:nvPr/>
              </p:nvSpPr>
              <p:spPr>
                <a:xfrm>
                  <a:off x="4121121" y="4192755"/>
                  <a:ext cx="868048" cy="447323"/>
                </a:xfrm>
                <a:custGeom>
                  <a:avLst/>
                  <a:gdLst>
                    <a:gd name="connsiteX0" fmla="*/ 0 w 868048"/>
                    <a:gd name="connsiteY0" fmla="*/ 155911 h 436086"/>
                    <a:gd name="connsiteX1" fmla="*/ 71635 w 868048"/>
                    <a:gd name="connsiteY1" fmla="*/ 227546 h 436086"/>
                    <a:gd name="connsiteX2" fmla="*/ 168553 w 868048"/>
                    <a:gd name="connsiteY2" fmla="*/ 307609 h 436086"/>
                    <a:gd name="connsiteX3" fmla="*/ 311823 w 868048"/>
                    <a:gd name="connsiteY3" fmla="*/ 391885 h 436086"/>
                    <a:gd name="connsiteX4" fmla="*/ 459307 w 868048"/>
                    <a:gd name="connsiteY4" fmla="*/ 429810 h 436086"/>
                    <a:gd name="connsiteX5" fmla="*/ 530942 w 868048"/>
                    <a:gd name="connsiteY5" fmla="*/ 434024 h 436086"/>
                    <a:gd name="connsiteX6" fmla="*/ 648929 w 868048"/>
                    <a:gd name="connsiteY6" fmla="*/ 408741 h 436086"/>
                    <a:gd name="connsiteX7" fmla="*/ 868048 w 868048"/>
                    <a:gd name="connsiteY7" fmla="*/ 278112 h 436086"/>
                    <a:gd name="connsiteX8" fmla="*/ 813268 w 868048"/>
                    <a:gd name="connsiteY8" fmla="*/ 269685 h 436086"/>
                    <a:gd name="connsiteX9" fmla="*/ 678426 w 868048"/>
                    <a:gd name="connsiteY9" fmla="*/ 240188 h 436086"/>
                    <a:gd name="connsiteX10" fmla="*/ 509873 w 868048"/>
                    <a:gd name="connsiteY10" fmla="*/ 155911 h 436086"/>
                    <a:gd name="connsiteX11" fmla="*/ 375030 w 868048"/>
                    <a:gd name="connsiteY11" fmla="*/ 50566 h 436086"/>
                    <a:gd name="connsiteX12" fmla="*/ 332892 w 868048"/>
                    <a:gd name="connsiteY12" fmla="*/ 0 h 436086"/>
                    <a:gd name="connsiteX13" fmla="*/ 0 w 868048"/>
                    <a:gd name="connsiteY13" fmla="*/ 155911 h 436086"/>
                    <a:gd name="connsiteX0" fmla="*/ 0 w 868048"/>
                    <a:gd name="connsiteY0" fmla="*/ 155911 h 436086"/>
                    <a:gd name="connsiteX1" fmla="*/ 71635 w 868048"/>
                    <a:gd name="connsiteY1" fmla="*/ 227546 h 436086"/>
                    <a:gd name="connsiteX2" fmla="*/ 168553 w 868048"/>
                    <a:gd name="connsiteY2" fmla="*/ 307609 h 436086"/>
                    <a:gd name="connsiteX3" fmla="*/ 311823 w 868048"/>
                    <a:gd name="connsiteY3" fmla="*/ 391885 h 436086"/>
                    <a:gd name="connsiteX4" fmla="*/ 434025 w 868048"/>
                    <a:gd name="connsiteY4" fmla="*/ 429810 h 436086"/>
                    <a:gd name="connsiteX5" fmla="*/ 530942 w 868048"/>
                    <a:gd name="connsiteY5" fmla="*/ 434024 h 436086"/>
                    <a:gd name="connsiteX6" fmla="*/ 648929 w 868048"/>
                    <a:gd name="connsiteY6" fmla="*/ 408741 h 436086"/>
                    <a:gd name="connsiteX7" fmla="*/ 868048 w 868048"/>
                    <a:gd name="connsiteY7" fmla="*/ 278112 h 436086"/>
                    <a:gd name="connsiteX8" fmla="*/ 813268 w 868048"/>
                    <a:gd name="connsiteY8" fmla="*/ 269685 h 436086"/>
                    <a:gd name="connsiteX9" fmla="*/ 678426 w 868048"/>
                    <a:gd name="connsiteY9" fmla="*/ 240188 h 436086"/>
                    <a:gd name="connsiteX10" fmla="*/ 509873 w 868048"/>
                    <a:gd name="connsiteY10" fmla="*/ 155911 h 436086"/>
                    <a:gd name="connsiteX11" fmla="*/ 375030 w 868048"/>
                    <a:gd name="connsiteY11" fmla="*/ 50566 h 436086"/>
                    <a:gd name="connsiteX12" fmla="*/ 332892 w 868048"/>
                    <a:gd name="connsiteY12" fmla="*/ 0 h 436086"/>
                    <a:gd name="connsiteX13" fmla="*/ 0 w 868048"/>
                    <a:gd name="connsiteY13" fmla="*/ 155911 h 436086"/>
                    <a:gd name="connsiteX0" fmla="*/ 0 w 868048"/>
                    <a:gd name="connsiteY0" fmla="*/ 155911 h 447324"/>
                    <a:gd name="connsiteX1" fmla="*/ 71635 w 868048"/>
                    <a:gd name="connsiteY1" fmla="*/ 227546 h 447324"/>
                    <a:gd name="connsiteX2" fmla="*/ 168553 w 868048"/>
                    <a:gd name="connsiteY2" fmla="*/ 307609 h 447324"/>
                    <a:gd name="connsiteX3" fmla="*/ 311823 w 868048"/>
                    <a:gd name="connsiteY3" fmla="*/ 391885 h 447324"/>
                    <a:gd name="connsiteX4" fmla="*/ 434025 w 868048"/>
                    <a:gd name="connsiteY4" fmla="*/ 429810 h 447324"/>
                    <a:gd name="connsiteX5" fmla="*/ 530942 w 868048"/>
                    <a:gd name="connsiteY5" fmla="*/ 446665 h 447324"/>
                    <a:gd name="connsiteX6" fmla="*/ 648929 w 868048"/>
                    <a:gd name="connsiteY6" fmla="*/ 408741 h 447324"/>
                    <a:gd name="connsiteX7" fmla="*/ 868048 w 868048"/>
                    <a:gd name="connsiteY7" fmla="*/ 278112 h 447324"/>
                    <a:gd name="connsiteX8" fmla="*/ 813268 w 868048"/>
                    <a:gd name="connsiteY8" fmla="*/ 269685 h 447324"/>
                    <a:gd name="connsiteX9" fmla="*/ 678426 w 868048"/>
                    <a:gd name="connsiteY9" fmla="*/ 240188 h 447324"/>
                    <a:gd name="connsiteX10" fmla="*/ 509873 w 868048"/>
                    <a:gd name="connsiteY10" fmla="*/ 155911 h 447324"/>
                    <a:gd name="connsiteX11" fmla="*/ 375030 w 868048"/>
                    <a:gd name="connsiteY11" fmla="*/ 50566 h 447324"/>
                    <a:gd name="connsiteX12" fmla="*/ 332892 w 868048"/>
                    <a:gd name="connsiteY12" fmla="*/ 0 h 447324"/>
                    <a:gd name="connsiteX13" fmla="*/ 0 w 868048"/>
                    <a:gd name="connsiteY13" fmla="*/ 155911 h 447324"/>
                    <a:gd name="connsiteX0" fmla="*/ 0 w 868048"/>
                    <a:gd name="connsiteY0" fmla="*/ 155911 h 447323"/>
                    <a:gd name="connsiteX1" fmla="*/ 71635 w 868048"/>
                    <a:gd name="connsiteY1" fmla="*/ 227546 h 447323"/>
                    <a:gd name="connsiteX2" fmla="*/ 168553 w 868048"/>
                    <a:gd name="connsiteY2" fmla="*/ 307609 h 447323"/>
                    <a:gd name="connsiteX3" fmla="*/ 311823 w 868048"/>
                    <a:gd name="connsiteY3" fmla="*/ 391885 h 447323"/>
                    <a:gd name="connsiteX4" fmla="*/ 425597 w 868048"/>
                    <a:gd name="connsiteY4" fmla="*/ 429810 h 447323"/>
                    <a:gd name="connsiteX5" fmla="*/ 530942 w 868048"/>
                    <a:gd name="connsiteY5" fmla="*/ 446665 h 447323"/>
                    <a:gd name="connsiteX6" fmla="*/ 648929 w 868048"/>
                    <a:gd name="connsiteY6" fmla="*/ 408741 h 447323"/>
                    <a:gd name="connsiteX7" fmla="*/ 868048 w 868048"/>
                    <a:gd name="connsiteY7" fmla="*/ 278112 h 447323"/>
                    <a:gd name="connsiteX8" fmla="*/ 813268 w 868048"/>
                    <a:gd name="connsiteY8" fmla="*/ 269685 h 447323"/>
                    <a:gd name="connsiteX9" fmla="*/ 678426 w 868048"/>
                    <a:gd name="connsiteY9" fmla="*/ 240188 h 447323"/>
                    <a:gd name="connsiteX10" fmla="*/ 509873 w 868048"/>
                    <a:gd name="connsiteY10" fmla="*/ 155911 h 447323"/>
                    <a:gd name="connsiteX11" fmla="*/ 375030 w 868048"/>
                    <a:gd name="connsiteY11" fmla="*/ 50566 h 447323"/>
                    <a:gd name="connsiteX12" fmla="*/ 332892 w 868048"/>
                    <a:gd name="connsiteY12" fmla="*/ 0 h 447323"/>
                    <a:gd name="connsiteX13" fmla="*/ 0 w 868048"/>
                    <a:gd name="connsiteY13" fmla="*/ 155911 h 447323"/>
                    <a:gd name="connsiteX0" fmla="*/ 0 w 868048"/>
                    <a:gd name="connsiteY0" fmla="*/ 155911 h 447323"/>
                    <a:gd name="connsiteX1" fmla="*/ 71635 w 868048"/>
                    <a:gd name="connsiteY1" fmla="*/ 227546 h 447323"/>
                    <a:gd name="connsiteX2" fmla="*/ 168553 w 868048"/>
                    <a:gd name="connsiteY2" fmla="*/ 307609 h 447323"/>
                    <a:gd name="connsiteX3" fmla="*/ 311823 w 868048"/>
                    <a:gd name="connsiteY3" fmla="*/ 391885 h 447323"/>
                    <a:gd name="connsiteX4" fmla="*/ 425597 w 868048"/>
                    <a:gd name="connsiteY4" fmla="*/ 429810 h 447323"/>
                    <a:gd name="connsiteX5" fmla="*/ 530942 w 868048"/>
                    <a:gd name="connsiteY5" fmla="*/ 446665 h 447323"/>
                    <a:gd name="connsiteX6" fmla="*/ 648929 w 868048"/>
                    <a:gd name="connsiteY6" fmla="*/ 408741 h 447323"/>
                    <a:gd name="connsiteX7" fmla="*/ 868048 w 868048"/>
                    <a:gd name="connsiteY7" fmla="*/ 278112 h 447323"/>
                    <a:gd name="connsiteX8" fmla="*/ 813268 w 868048"/>
                    <a:gd name="connsiteY8" fmla="*/ 269685 h 447323"/>
                    <a:gd name="connsiteX9" fmla="*/ 678426 w 868048"/>
                    <a:gd name="connsiteY9" fmla="*/ 240188 h 447323"/>
                    <a:gd name="connsiteX10" fmla="*/ 509873 w 868048"/>
                    <a:gd name="connsiteY10" fmla="*/ 155911 h 447323"/>
                    <a:gd name="connsiteX11" fmla="*/ 375030 w 868048"/>
                    <a:gd name="connsiteY11" fmla="*/ 50566 h 447323"/>
                    <a:gd name="connsiteX12" fmla="*/ 325795 w 868048"/>
                    <a:gd name="connsiteY12" fmla="*/ 0 h 447323"/>
                    <a:gd name="connsiteX13" fmla="*/ 0 w 868048"/>
                    <a:gd name="connsiteY13" fmla="*/ 155911 h 447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68048" h="447323">
                      <a:moveTo>
                        <a:pt x="0" y="155911"/>
                      </a:moveTo>
                      <a:cubicBezTo>
                        <a:pt x="21771" y="179087"/>
                        <a:pt x="43543" y="202263"/>
                        <a:pt x="71635" y="227546"/>
                      </a:cubicBezTo>
                      <a:cubicBezTo>
                        <a:pt x="99727" y="252829"/>
                        <a:pt x="128522" y="280219"/>
                        <a:pt x="168553" y="307609"/>
                      </a:cubicBezTo>
                      <a:cubicBezTo>
                        <a:pt x="208584" y="334999"/>
                        <a:pt x="268982" y="371518"/>
                        <a:pt x="311823" y="391885"/>
                      </a:cubicBezTo>
                      <a:cubicBezTo>
                        <a:pt x="354664" y="412252"/>
                        <a:pt x="389077" y="420680"/>
                        <a:pt x="425597" y="429810"/>
                      </a:cubicBezTo>
                      <a:cubicBezTo>
                        <a:pt x="462117" y="438940"/>
                        <a:pt x="493720" y="450176"/>
                        <a:pt x="530942" y="446665"/>
                      </a:cubicBezTo>
                      <a:cubicBezTo>
                        <a:pt x="568164" y="443154"/>
                        <a:pt x="600470" y="433322"/>
                        <a:pt x="648929" y="408741"/>
                      </a:cubicBezTo>
                      <a:lnTo>
                        <a:pt x="868048" y="278112"/>
                      </a:lnTo>
                      <a:cubicBezTo>
                        <a:pt x="849788" y="275303"/>
                        <a:pt x="844872" y="276006"/>
                        <a:pt x="813268" y="269685"/>
                      </a:cubicBezTo>
                      <a:cubicBezTo>
                        <a:pt x="781664" y="263364"/>
                        <a:pt x="728992" y="259150"/>
                        <a:pt x="678426" y="240188"/>
                      </a:cubicBezTo>
                      <a:cubicBezTo>
                        <a:pt x="627860" y="221226"/>
                        <a:pt x="560439" y="187515"/>
                        <a:pt x="509873" y="155911"/>
                      </a:cubicBezTo>
                      <a:cubicBezTo>
                        <a:pt x="459307" y="124307"/>
                        <a:pt x="404527" y="76551"/>
                        <a:pt x="375030" y="50566"/>
                      </a:cubicBezTo>
                      <a:cubicBezTo>
                        <a:pt x="345533" y="24581"/>
                        <a:pt x="332115" y="12290"/>
                        <a:pt x="325795" y="0"/>
                      </a:cubicBezTo>
                      <a:lnTo>
                        <a:pt x="0" y="15591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8" name="任意多边形 64"/>
                <p:cNvSpPr/>
                <p:nvPr/>
              </p:nvSpPr>
              <p:spPr>
                <a:xfrm>
                  <a:off x="4443219" y="4095838"/>
                  <a:ext cx="537522" cy="379244"/>
                </a:xfrm>
                <a:custGeom>
                  <a:avLst/>
                  <a:gdLst>
                    <a:gd name="connsiteX0" fmla="*/ 535156 w 535156"/>
                    <a:gd name="connsiteY0" fmla="*/ 379244 h 379244"/>
                    <a:gd name="connsiteX1" fmla="*/ 501445 w 535156"/>
                    <a:gd name="connsiteY1" fmla="*/ 261257 h 379244"/>
                    <a:gd name="connsiteX2" fmla="*/ 442452 w 535156"/>
                    <a:gd name="connsiteY2" fmla="*/ 257043 h 379244"/>
                    <a:gd name="connsiteX3" fmla="*/ 337106 w 535156"/>
                    <a:gd name="connsiteY3" fmla="*/ 223333 h 379244"/>
                    <a:gd name="connsiteX4" fmla="*/ 193836 w 535156"/>
                    <a:gd name="connsiteY4" fmla="*/ 143270 h 379244"/>
                    <a:gd name="connsiteX5" fmla="*/ 75849 w 535156"/>
                    <a:gd name="connsiteY5" fmla="*/ 42138 h 379244"/>
                    <a:gd name="connsiteX6" fmla="*/ 42139 w 535156"/>
                    <a:gd name="connsiteY6" fmla="*/ 0 h 379244"/>
                    <a:gd name="connsiteX7" fmla="*/ 0 w 535156"/>
                    <a:gd name="connsiteY7" fmla="*/ 92704 h 379244"/>
                    <a:gd name="connsiteX8" fmla="*/ 75849 w 535156"/>
                    <a:gd name="connsiteY8" fmla="*/ 176980 h 379244"/>
                    <a:gd name="connsiteX9" fmla="*/ 193836 w 535156"/>
                    <a:gd name="connsiteY9" fmla="*/ 261257 h 379244"/>
                    <a:gd name="connsiteX10" fmla="*/ 337106 w 535156"/>
                    <a:gd name="connsiteY10" fmla="*/ 332892 h 379244"/>
                    <a:gd name="connsiteX11" fmla="*/ 480376 w 535156"/>
                    <a:gd name="connsiteY11" fmla="*/ 366603 h 379244"/>
                    <a:gd name="connsiteX12" fmla="*/ 535156 w 535156"/>
                    <a:gd name="connsiteY12" fmla="*/ 379244 h 379244"/>
                    <a:gd name="connsiteX0" fmla="*/ 537522 w 537522"/>
                    <a:gd name="connsiteY0" fmla="*/ 379244 h 379244"/>
                    <a:gd name="connsiteX1" fmla="*/ 503811 w 537522"/>
                    <a:gd name="connsiteY1" fmla="*/ 261257 h 379244"/>
                    <a:gd name="connsiteX2" fmla="*/ 444818 w 537522"/>
                    <a:gd name="connsiteY2" fmla="*/ 257043 h 379244"/>
                    <a:gd name="connsiteX3" fmla="*/ 339472 w 537522"/>
                    <a:gd name="connsiteY3" fmla="*/ 223333 h 379244"/>
                    <a:gd name="connsiteX4" fmla="*/ 196202 w 537522"/>
                    <a:gd name="connsiteY4" fmla="*/ 143270 h 379244"/>
                    <a:gd name="connsiteX5" fmla="*/ 78215 w 537522"/>
                    <a:gd name="connsiteY5" fmla="*/ 42138 h 379244"/>
                    <a:gd name="connsiteX6" fmla="*/ 44505 w 537522"/>
                    <a:gd name="connsiteY6" fmla="*/ 0 h 379244"/>
                    <a:gd name="connsiteX7" fmla="*/ 0 w 537522"/>
                    <a:gd name="connsiteY7" fmla="*/ 97435 h 379244"/>
                    <a:gd name="connsiteX8" fmla="*/ 78215 w 537522"/>
                    <a:gd name="connsiteY8" fmla="*/ 176980 h 379244"/>
                    <a:gd name="connsiteX9" fmla="*/ 196202 w 537522"/>
                    <a:gd name="connsiteY9" fmla="*/ 261257 h 379244"/>
                    <a:gd name="connsiteX10" fmla="*/ 339472 w 537522"/>
                    <a:gd name="connsiteY10" fmla="*/ 332892 h 379244"/>
                    <a:gd name="connsiteX11" fmla="*/ 482742 w 537522"/>
                    <a:gd name="connsiteY11" fmla="*/ 366603 h 379244"/>
                    <a:gd name="connsiteX12" fmla="*/ 537522 w 537522"/>
                    <a:gd name="connsiteY12" fmla="*/ 379244 h 379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37522" h="379244">
                      <a:moveTo>
                        <a:pt x="537522" y="379244"/>
                      </a:moveTo>
                      <a:cubicBezTo>
                        <a:pt x="523475" y="329731"/>
                        <a:pt x="509429" y="280219"/>
                        <a:pt x="503811" y="261257"/>
                      </a:cubicBezTo>
                      <a:lnTo>
                        <a:pt x="444818" y="257043"/>
                      </a:lnTo>
                      <a:cubicBezTo>
                        <a:pt x="417428" y="250722"/>
                        <a:pt x="380908" y="242295"/>
                        <a:pt x="339472" y="223333"/>
                      </a:cubicBezTo>
                      <a:cubicBezTo>
                        <a:pt x="298036" y="204371"/>
                        <a:pt x="239745" y="173469"/>
                        <a:pt x="196202" y="143270"/>
                      </a:cubicBezTo>
                      <a:cubicBezTo>
                        <a:pt x="152659" y="113071"/>
                        <a:pt x="103498" y="66016"/>
                        <a:pt x="78215" y="42138"/>
                      </a:cubicBezTo>
                      <a:cubicBezTo>
                        <a:pt x="52932" y="18260"/>
                        <a:pt x="48718" y="9130"/>
                        <a:pt x="44505" y="0"/>
                      </a:cubicBezTo>
                      <a:lnTo>
                        <a:pt x="0" y="97435"/>
                      </a:lnTo>
                      <a:cubicBezTo>
                        <a:pt x="25283" y="125527"/>
                        <a:pt x="45515" y="149676"/>
                        <a:pt x="78215" y="176980"/>
                      </a:cubicBezTo>
                      <a:cubicBezTo>
                        <a:pt x="110915" y="204284"/>
                        <a:pt x="152659" y="235272"/>
                        <a:pt x="196202" y="261257"/>
                      </a:cubicBezTo>
                      <a:cubicBezTo>
                        <a:pt x="239745" y="287242"/>
                        <a:pt x="291715" y="315334"/>
                        <a:pt x="339472" y="332892"/>
                      </a:cubicBezTo>
                      <a:cubicBezTo>
                        <a:pt x="387229" y="350450"/>
                        <a:pt x="450436" y="360282"/>
                        <a:pt x="482742" y="366603"/>
                      </a:cubicBezTo>
                      <a:lnTo>
                        <a:pt x="537522" y="37924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  <p:grpSp>
            <p:nvGrpSpPr>
              <p:cNvPr id="154" name="组合 199"/>
              <p:cNvGrpSpPr/>
              <p:nvPr/>
            </p:nvGrpSpPr>
            <p:grpSpPr>
              <a:xfrm>
                <a:off x="4365811" y="2647886"/>
                <a:ext cx="1072956" cy="1176375"/>
                <a:chOff x="4677346" y="2865401"/>
                <a:chExt cx="699495" cy="766916"/>
              </a:xfrm>
            </p:grpSpPr>
            <p:sp>
              <p:nvSpPr>
                <p:cNvPr id="172" name="任意多边形 58"/>
                <p:cNvSpPr/>
                <p:nvPr/>
              </p:nvSpPr>
              <p:spPr>
                <a:xfrm>
                  <a:off x="4677346" y="2962319"/>
                  <a:ext cx="615218" cy="661570"/>
                </a:xfrm>
                <a:custGeom>
                  <a:avLst/>
                  <a:gdLst>
                    <a:gd name="connsiteX0" fmla="*/ 324464 w 615218"/>
                    <a:gd name="connsiteY0" fmla="*/ 0 h 661570"/>
                    <a:gd name="connsiteX1" fmla="*/ 400313 w 615218"/>
                    <a:gd name="connsiteY1" fmla="*/ 92704 h 661570"/>
                    <a:gd name="connsiteX2" fmla="*/ 484589 w 615218"/>
                    <a:gd name="connsiteY2" fmla="*/ 227546 h 661570"/>
                    <a:gd name="connsiteX3" fmla="*/ 556225 w 615218"/>
                    <a:gd name="connsiteY3" fmla="*/ 366603 h 661570"/>
                    <a:gd name="connsiteX4" fmla="*/ 615218 w 615218"/>
                    <a:gd name="connsiteY4" fmla="*/ 514087 h 661570"/>
                    <a:gd name="connsiteX5" fmla="*/ 261257 w 615218"/>
                    <a:gd name="connsiteY5" fmla="*/ 661570 h 661570"/>
                    <a:gd name="connsiteX6" fmla="*/ 219119 w 615218"/>
                    <a:gd name="connsiteY6" fmla="*/ 556225 h 661570"/>
                    <a:gd name="connsiteX7" fmla="*/ 151697 w 615218"/>
                    <a:gd name="connsiteY7" fmla="*/ 396099 h 661570"/>
                    <a:gd name="connsiteX8" fmla="*/ 54779 w 615218"/>
                    <a:gd name="connsiteY8" fmla="*/ 235974 h 661570"/>
                    <a:gd name="connsiteX9" fmla="*/ 0 w 615218"/>
                    <a:gd name="connsiteY9" fmla="*/ 151698 h 661570"/>
                    <a:gd name="connsiteX10" fmla="*/ 324464 w 615218"/>
                    <a:gd name="connsiteY10" fmla="*/ 0 h 661570"/>
                    <a:gd name="connsiteX0" fmla="*/ 324464 w 615218"/>
                    <a:gd name="connsiteY0" fmla="*/ 0 h 661570"/>
                    <a:gd name="connsiteX1" fmla="*/ 400313 w 615218"/>
                    <a:gd name="connsiteY1" fmla="*/ 92704 h 661570"/>
                    <a:gd name="connsiteX2" fmla="*/ 498782 w 615218"/>
                    <a:gd name="connsiteY2" fmla="*/ 244105 h 661570"/>
                    <a:gd name="connsiteX3" fmla="*/ 556225 w 615218"/>
                    <a:gd name="connsiteY3" fmla="*/ 366603 h 661570"/>
                    <a:gd name="connsiteX4" fmla="*/ 615218 w 615218"/>
                    <a:gd name="connsiteY4" fmla="*/ 514087 h 661570"/>
                    <a:gd name="connsiteX5" fmla="*/ 261257 w 615218"/>
                    <a:gd name="connsiteY5" fmla="*/ 661570 h 661570"/>
                    <a:gd name="connsiteX6" fmla="*/ 219119 w 615218"/>
                    <a:gd name="connsiteY6" fmla="*/ 556225 h 661570"/>
                    <a:gd name="connsiteX7" fmla="*/ 151697 w 615218"/>
                    <a:gd name="connsiteY7" fmla="*/ 396099 h 661570"/>
                    <a:gd name="connsiteX8" fmla="*/ 54779 w 615218"/>
                    <a:gd name="connsiteY8" fmla="*/ 235974 h 661570"/>
                    <a:gd name="connsiteX9" fmla="*/ 0 w 615218"/>
                    <a:gd name="connsiteY9" fmla="*/ 151698 h 661570"/>
                    <a:gd name="connsiteX10" fmla="*/ 324464 w 615218"/>
                    <a:gd name="connsiteY10" fmla="*/ 0 h 661570"/>
                    <a:gd name="connsiteX0" fmla="*/ 324464 w 615218"/>
                    <a:gd name="connsiteY0" fmla="*/ 0 h 661570"/>
                    <a:gd name="connsiteX1" fmla="*/ 400313 w 615218"/>
                    <a:gd name="connsiteY1" fmla="*/ 92704 h 661570"/>
                    <a:gd name="connsiteX2" fmla="*/ 498782 w 615218"/>
                    <a:gd name="connsiteY2" fmla="*/ 244105 h 661570"/>
                    <a:gd name="connsiteX3" fmla="*/ 565688 w 615218"/>
                    <a:gd name="connsiteY3" fmla="*/ 366603 h 661570"/>
                    <a:gd name="connsiteX4" fmla="*/ 615218 w 615218"/>
                    <a:gd name="connsiteY4" fmla="*/ 514087 h 661570"/>
                    <a:gd name="connsiteX5" fmla="*/ 261257 w 615218"/>
                    <a:gd name="connsiteY5" fmla="*/ 661570 h 661570"/>
                    <a:gd name="connsiteX6" fmla="*/ 219119 w 615218"/>
                    <a:gd name="connsiteY6" fmla="*/ 556225 h 661570"/>
                    <a:gd name="connsiteX7" fmla="*/ 151697 w 615218"/>
                    <a:gd name="connsiteY7" fmla="*/ 396099 h 661570"/>
                    <a:gd name="connsiteX8" fmla="*/ 54779 w 615218"/>
                    <a:gd name="connsiteY8" fmla="*/ 235974 h 661570"/>
                    <a:gd name="connsiteX9" fmla="*/ 0 w 615218"/>
                    <a:gd name="connsiteY9" fmla="*/ 151698 h 661570"/>
                    <a:gd name="connsiteX10" fmla="*/ 324464 w 615218"/>
                    <a:gd name="connsiteY10" fmla="*/ 0 h 661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15218" h="661570">
                      <a:moveTo>
                        <a:pt x="324464" y="0"/>
                      </a:moveTo>
                      <a:cubicBezTo>
                        <a:pt x="349045" y="27390"/>
                        <a:pt x="371260" y="52020"/>
                        <a:pt x="400313" y="92704"/>
                      </a:cubicBezTo>
                      <a:cubicBezTo>
                        <a:pt x="429366" y="133388"/>
                        <a:pt x="471220" y="198455"/>
                        <a:pt x="498782" y="244105"/>
                      </a:cubicBezTo>
                      <a:cubicBezTo>
                        <a:pt x="526344" y="289755"/>
                        <a:pt x="546282" y="321606"/>
                        <a:pt x="565688" y="366603"/>
                      </a:cubicBezTo>
                      <a:cubicBezTo>
                        <a:pt x="585094" y="411600"/>
                        <a:pt x="610302" y="481079"/>
                        <a:pt x="615218" y="514087"/>
                      </a:cubicBezTo>
                      <a:lnTo>
                        <a:pt x="261257" y="661570"/>
                      </a:lnTo>
                      <a:cubicBezTo>
                        <a:pt x="247211" y="626455"/>
                        <a:pt x="237379" y="600470"/>
                        <a:pt x="219119" y="556225"/>
                      </a:cubicBezTo>
                      <a:cubicBezTo>
                        <a:pt x="200859" y="511980"/>
                        <a:pt x="179087" y="449474"/>
                        <a:pt x="151697" y="396099"/>
                      </a:cubicBezTo>
                      <a:cubicBezTo>
                        <a:pt x="124307" y="342724"/>
                        <a:pt x="80062" y="276707"/>
                        <a:pt x="54779" y="235974"/>
                      </a:cubicBezTo>
                      <a:cubicBezTo>
                        <a:pt x="29496" y="195241"/>
                        <a:pt x="14748" y="173469"/>
                        <a:pt x="0" y="151698"/>
                      </a:cubicBezTo>
                      <a:lnTo>
                        <a:pt x="324464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3" name="任意多边形 59"/>
                <p:cNvSpPr/>
                <p:nvPr/>
              </p:nvSpPr>
              <p:spPr>
                <a:xfrm>
                  <a:off x="4677346" y="2869615"/>
                  <a:ext cx="353961" cy="244402"/>
                </a:xfrm>
                <a:custGeom>
                  <a:avLst/>
                  <a:gdLst>
                    <a:gd name="connsiteX0" fmla="*/ 320250 w 353961"/>
                    <a:gd name="connsiteY0" fmla="*/ 96918 h 244402"/>
                    <a:gd name="connsiteX1" fmla="*/ 353961 w 353961"/>
                    <a:gd name="connsiteY1" fmla="*/ 0 h 244402"/>
                    <a:gd name="connsiteX2" fmla="*/ 21069 w 353961"/>
                    <a:gd name="connsiteY2" fmla="*/ 164339 h 244402"/>
                    <a:gd name="connsiteX3" fmla="*/ 0 w 353961"/>
                    <a:gd name="connsiteY3" fmla="*/ 244402 h 244402"/>
                    <a:gd name="connsiteX4" fmla="*/ 320250 w 353961"/>
                    <a:gd name="connsiteY4" fmla="*/ 96918 h 244402"/>
                    <a:gd name="connsiteX0" fmla="*/ 324981 w 353961"/>
                    <a:gd name="connsiteY0" fmla="*/ 96918 h 244402"/>
                    <a:gd name="connsiteX1" fmla="*/ 353961 w 353961"/>
                    <a:gd name="connsiteY1" fmla="*/ 0 h 244402"/>
                    <a:gd name="connsiteX2" fmla="*/ 21069 w 353961"/>
                    <a:gd name="connsiteY2" fmla="*/ 164339 h 244402"/>
                    <a:gd name="connsiteX3" fmla="*/ 0 w 353961"/>
                    <a:gd name="connsiteY3" fmla="*/ 244402 h 244402"/>
                    <a:gd name="connsiteX4" fmla="*/ 324981 w 353961"/>
                    <a:gd name="connsiteY4" fmla="*/ 96918 h 24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961" h="244402">
                      <a:moveTo>
                        <a:pt x="324981" y="96918"/>
                      </a:moveTo>
                      <a:cubicBezTo>
                        <a:pt x="335164" y="66368"/>
                        <a:pt x="340617" y="35818"/>
                        <a:pt x="353961" y="0"/>
                      </a:cubicBezTo>
                      <a:lnTo>
                        <a:pt x="21069" y="164339"/>
                      </a:lnTo>
                      <a:lnTo>
                        <a:pt x="0" y="244402"/>
                      </a:lnTo>
                      <a:lnTo>
                        <a:pt x="324981" y="9691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4" name="任意多边形 60"/>
                <p:cNvSpPr/>
                <p:nvPr/>
              </p:nvSpPr>
              <p:spPr>
                <a:xfrm>
                  <a:off x="4938603" y="3467978"/>
                  <a:ext cx="438238" cy="164339"/>
                </a:xfrm>
                <a:custGeom>
                  <a:avLst/>
                  <a:gdLst>
                    <a:gd name="connsiteX0" fmla="*/ 349747 w 438238"/>
                    <a:gd name="connsiteY0" fmla="*/ 0 h 164339"/>
                    <a:gd name="connsiteX1" fmla="*/ 438238 w 438238"/>
                    <a:gd name="connsiteY1" fmla="*/ 4214 h 164339"/>
                    <a:gd name="connsiteX2" fmla="*/ 71635 w 438238"/>
                    <a:gd name="connsiteY2" fmla="*/ 164339 h 164339"/>
                    <a:gd name="connsiteX3" fmla="*/ 0 w 438238"/>
                    <a:gd name="connsiteY3" fmla="*/ 151698 h 164339"/>
                    <a:gd name="connsiteX4" fmla="*/ 349747 w 438238"/>
                    <a:gd name="connsiteY4" fmla="*/ 0 h 164339"/>
                    <a:gd name="connsiteX0" fmla="*/ 349747 w 438238"/>
                    <a:gd name="connsiteY0" fmla="*/ 0 h 164339"/>
                    <a:gd name="connsiteX1" fmla="*/ 438238 w 438238"/>
                    <a:gd name="connsiteY1" fmla="*/ 4214 h 164339"/>
                    <a:gd name="connsiteX2" fmla="*/ 71635 w 438238"/>
                    <a:gd name="connsiteY2" fmla="*/ 164339 h 164339"/>
                    <a:gd name="connsiteX3" fmla="*/ 0 w 438238"/>
                    <a:gd name="connsiteY3" fmla="*/ 156429 h 164339"/>
                    <a:gd name="connsiteX4" fmla="*/ 349747 w 438238"/>
                    <a:gd name="connsiteY4" fmla="*/ 0 h 164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8238" h="164339">
                      <a:moveTo>
                        <a:pt x="349747" y="0"/>
                      </a:moveTo>
                      <a:lnTo>
                        <a:pt x="438238" y="4214"/>
                      </a:lnTo>
                      <a:lnTo>
                        <a:pt x="71635" y="164339"/>
                      </a:lnTo>
                      <a:lnTo>
                        <a:pt x="0" y="156429"/>
                      </a:lnTo>
                      <a:lnTo>
                        <a:pt x="349747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5" name="任意多边形 61"/>
                <p:cNvSpPr/>
                <p:nvPr/>
              </p:nvSpPr>
              <p:spPr>
                <a:xfrm>
                  <a:off x="5001810" y="2865401"/>
                  <a:ext cx="375031" cy="610190"/>
                </a:xfrm>
                <a:custGeom>
                  <a:avLst/>
                  <a:gdLst>
                    <a:gd name="connsiteX0" fmla="*/ 290754 w 375031"/>
                    <a:gd name="connsiteY0" fmla="*/ 598363 h 606791"/>
                    <a:gd name="connsiteX1" fmla="*/ 252830 w 375031"/>
                    <a:gd name="connsiteY1" fmla="*/ 497231 h 606791"/>
                    <a:gd name="connsiteX2" fmla="*/ 176981 w 375031"/>
                    <a:gd name="connsiteY2" fmla="*/ 345534 h 606791"/>
                    <a:gd name="connsiteX3" fmla="*/ 88490 w 375031"/>
                    <a:gd name="connsiteY3" fmla="*/ 210691 h 606791"/>
                    <a:gd name="connsiteX4" fmla="*/ 25283 w 375031"/>
                    <a:gd name="connsiteY4" fmla="*/ 122201 h 606791"/>
                    <a:gd name="connsiteX5" fmla="*/ 0 w 375031"/>
                    <a:gd name="connsiteY5" fmla="*/ 101132 h 606791"/>
                    <a:gd name="connsiteX6" fmla="*/ 29497 w 375031"/>
                    <a:gd name="connsiteY6" fmla="*/ 0 h 606791"/>
                    <a:gd name="connsiteX7" fmla="*/ 105346 w 375031"/>
                    <a:gd name="connsiteY7" fmla="*/ 101132 h 606791"/>
                    <a:gd name="connsiteX8" fmla="*/ 198050 w 375031"/>
                    <a:gd name="connsiteY8" fmla="*/ 231760 h 606791"/>
                    <a:gd name="connsiteX9" fmla="*/ 282326 w 375031"/>
                    <a:gd name="connsiteY9" fmla="*/ 383458 h 606791"/>
                    <a:gd name="connsiteX10" fmla="*/ 345534 w 375031"/>
                    <a:gd name="connsiteY10" fmla="*/ 518300 h 606791"/>
                    <a:gd name="connsiteX11" fmla="*/ 375031 w 375031"/>
                    <a:gd name="connsiteY11" fmla="*/ 606791 h 606791"/>
                    <a:gd name="connsiteX12" fmla="*/ 290754 w 375031"/>
                    <a:gd name="connsiteY12" fmla="*/ 598363 h 606791"/>
                    <a:gd name="connsiteX0" fmla="*/ 290754 w 375031"/>
                    <a:gd name="connsiteY0" fmla="*/ 610190 h 610190"/>
                    <a:gd name="connsiteX1" fmla="*/ 252830 w 375031"/>
                    <a:gd name="connsiteY1" fmla="*/ 497231 h 610190"/>
                    <a:gd name="connsiteX2" fmla="*/ 176981 w 375031"/>
                    <a:gd name="connsiteY2" fmla="*/ 345534 h 610190"/>
                    <a:gd name="connsiteX3" fmla="*/ 88490 w 375031"/>
                    <a:gd name="connsiteY3" fmla="*/ 210691 h 610190"/>
                    <a:gd name="connsiteX4" fmla="*/ 25283 w 375031"/>
                    <a:gd name="connsiteY4" fmla="*/ 122201 h 610190"/>
                    <a:gd name="connsiteX5" fmla="*/ 0 w 375031"/>
                    <a:gd name="connsiteY5" fmla="*/ 101132 h 610190"/>
                    <a:gd name="connsiteX6" fmla="*/ 29497 w 375031"/>
                    <a:gd name="connsiteY6" fmla="*/ 0 h 610190"/>
                    <a:gd name="connsiteX7" fmla="*/ 105346 w 375031"/>
                    <a:gd name="connsiteY7" fmla="*/ 101132 h 610190"/>
                    <a:gd name="connsiteX8" fmla="*/ 198050 w 375031"/>
                    <a:gd name="connsiteY8" fmla="*/ 231760 h 610190"/>
                    <a:gd name="connsiteX9" fmla="*/ 282326 w 375031"/>
                    <a:gd name="connsiteY9" fmla="*/ 383458 h 610190"/>
                    <a:gd name="connsiteX10" fmla="*/ 345534 w 375031"/>
                    <a:gd name="connsiteY10" fmla="*/ 518300 h 610190"/>
                    <a:gd name="connsiteX11" fmla="*/ 375031 w 375031"/>
                    <a:gd name="connsiteY11" fmla="*/ 606791 h 610190"/>
                    <a:gd name="connsiteX12" fmla="*/ 290754 w 375031"/>
                    <a:gd name="connsiteY12" fmla="*/ 610190 h 610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5031" h="610190">
                      <a:moveTo>
                        <a:pt x="290754" y="610190"/>
                      </a:moveTo>
                      <a:cubicBezTo>
                        <a:pt x="281273" y="580693"/>
                        <a:pt x="271792" y="541340"/>
                        <a:pt x="252830" y="497231"/>
                      </a:cubicBezTo>
                      <a:cubicBezTo>
                        <a:pt x="233868" y="453122"/>
                        <a:pt x="204371" y="393291"/>
                        <a:pt x="176981" y="345534"/>
                      </a:cubicBezTo>
                      <a:cubicBezTo>
                        <a:pt x="149591" y="297777"/>
                        <a:pt x="113773" y="247913"/>
                        <a:pt x="88490" y="210691"/>
                      </a:cubicBezTo>
                      <a:cubicBezTo>
                        <a:pt x="63207" y="173469"/>
                        <a:pt x="40031" y="140461"/>
                        <a:pt x="25283" y="122201"/>
                      </a:cubicBezTo>
                      <a:cubicBezTo>
                        <a:pt x="10535" y="103941"/>
                        <a:pt x="5267" y="102536"/>
                        <a:pt x="0" y="101132"/>
                      </a:cubicBezTo>
                      <a:lnTo>
                        <a:pt x="29497" y="0"/>
                      </a:lnTo>
                      <a:cubicBezTo>
                        <a:pt x="54780" y="33711"/>
                        <a:pt x="77254" y="62505"/>
                        <a:pt x="105346" y="101132"/>
                      </a:cubicBezTo>
                      <a:cubicBezTo>
                        <a:pt x="133438" y="139759"/>
                        <a:pt x="168553" y="184706"/>
                        <a:pt x="198050" y="231760"/>
                      </a:cubicBezTo>
                      <a:cubicBezTo>
                        <a:pt x="227547" y="278814"/>
                        <a:pt x="257745" y="335701"/>
                        <a:pt x="282326" y="383458"/>
                      </a:cubicBezTo>
                      <a:cubicBezTo>
                        <a:pt x="306907" y="431215"/>
                        <a:pt x="330083" y="481078"/>
                        <a:pt x="345534" y="518300"/>
                      </a:cubicBezTo>
                      <a:cubicBezTo>
                        <a:pt x="360985" y="555522"/>
                        <a:pt x="368008" y="581156"/>
                        <a:pt x="375031" y="606791"/>
                      </a:cubicBezTo>
                      <a:lnTo>
                        <a:pt x="290754" y="61019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  <p:grpSp>
            <p:nvGrpSpPr>
              <p:cNvPr id="155" name="组合 200"/>
              <p:cNvGrpSpPr/>
              <p:nvPr/>
            </p:nvGrpSpPr>
            <p:grpSpPr>
              <a:xfrm>
                <a:off x="3628968" y="2137248"/>
                <a:ext cx="1176374" cy="743312"/>
                <a:chOff x="4090901" y="3221485"/>
                <a:chExt cx="766916" cy="484590"/>
              </a:xfrm>
            </p:grpSpPr>
            <p:sp>
              <p:nvSpPr>
                <p:cNvPr id="169" name="任意多边形 50"/>
                <p:cNvSpPr/>
                <p:nvPr/>
              </p:nvSpPr>
              <p:spPr>
                <a:xfrm>
                  <a:off x="4090901" y="3221485"/>
                  <a:ext cx="324464" cy="261257"/>
                </a:xfrm>
                <a:custGeom>
                  <a:avLst/>
                  <a:gdLst>
                    <a:gd name="connsiteX0" fmla="*/ 324464 w 324464"/>
                    <a:gd name="connsiteY0" fmla="*/ 101132 h 261257"/>
                    <a:gd name="connsiteX1" fmla="*/ 8427 w 324464"/>
                    <a:gd name="connsiteY1" fmla="*/ 261257 h 261257"/>
                    <a:gd name="connsiteX2" fmla="*/ 0 w 324464"/>
                    <a:gd name="connsiteY2" fmla="*/ 160125 h 261257"/>
                    <a:gd name="connsiteX3" fmla="*/ 299181 w 324464"/>
                    <a:gd name="connsiteY3" fmla="*/ 0 h 261257"/>
                    <a:gd name="connsiteX4" fmla="*/ 324464 w 324464"/>
                    <a:gd name="connsiteY4" fmla="*/ 101132 h 261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4464" h="261257">
                      <a:moveTo>
                        <a:pt x="324464" y="101132"/>
                      </a:moveTo>
                      <a:lnTo>
                        <a:pt x="8427" y="261257"/>
                      </a:lnTo>
                      <a:lnTo>
                        <a:pt x="0" y="160125"/>
                      </a:lnTo>
                      <a:lnTo>
                        <a:pt x="299181" y="0"/>
                      </a:lnTo>
                      <a:lnTo>
                        <a:pt x="324464" y="10113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0" name="任意多边形 56"/>
                <p:cNvSpPr/>
                <p:nvPr/>
              </p:nvSpPr>
              <p:spPr>
                <a:xfrm>
                  <a:off x="4095114" y="3326830"/>
                  <a:ext cx="728992" cy="379245"/>
                </a:xfrm>
                <a:custGeom>
                  <a:avLst/>
                  <a:gdLst>
                    <a:gd name="connsiteX0" fmla="*/ 0 w 728992"/>
                    <a:gd name="connsiteY0" fmla="*/ 155912 h 379245"/>
                    <a:gd name="connsiteX1" fmla="*/ 134843 w 728992"/>
                    <a:gd name="connsiteY1" fmla="*/ 185409 h 379245"/>
                    <a:gd name="connsiteX2" fmla="*/ 303396 w 728992"/>
                    <a:gd name="connsiteY2" fmla="*/ 286540 h 379245"/>
                    <a:gd name="connsiteX3" fmla="*/ 400314 w 728992"/>
                    <a:gd name="connsiteY3" fmla="*/ 379245 h 379245"/>
                    <a:gd name="connsiteX4" fmla="*/ 728992 w 728992"/>
                    <a:gd name="connsiteY4" fmla="*/ 240188 h 379245"/>
                    <a:gd name="connsiteX5" fmla="*/ 653143 w 728992"/>
                    <a:gd name="connsiteY5" fmla="*/ 181195 h 379245"/>
                    <a:gd name="connsiteX6" fmla="*/ 602577 w 728992"/>
                    <a:gd name="connsiteY6" fmla="*/ 126415 h 379245"/>
                    <a:gd name="connsiteX7" fmla="*/ 471949 w 728992"/>
                    <a:gd name="connsiteY7" fmla="*/ 50566 h 379245"/>
                    <a:gd name="connsiteX8" fmla="*/ 370817 w 728992"/>
                    <a:gd name="connsiteY8" fmla="*/ 12642 h 379245"/>
                    <a:gd name="connsiteX9" fmla="*/ 320251 w 728992"/>
                    <a:gd name="connsiteY9" fmla="*/ 0 h 379245"/>
                    <a:gd name="connsiteX10" fmla="*/ 0 w 728992"/>
                    <a:gd name="connsiteY10" fmla="*/ 155912 h 379245"/>
                    <a:gd name="connsiteX0" fmla="*/ 0 w 734997"/>
                    <a:gd name="connsiteY0" fmla="*/ 155912 h 379245"/>
                    <a:gd name="connsiteX1" fmla="*/ 134843 w 734997"/>
                    <a:gd name="connsiteY1" fmla="*/ 185409 h 379245"/>
                    <a:gd name="connsiteX2" fmla="*/ 303396 w 734997"/>
                    <a:gd name="connsiteY2" fmla="*/ 286540 h 379245"/>
                    <a:gd name="connsiteX3" fmla="*/ 400314 w 734997"/>
                    <a:gd name="connsiteY3" fmla="*/ 379245 h 379245"/>
                    <a:gd name="connsiteX4" fmla="*/ 728992 w 734997"/>
                    <a:gd name="connsiteY4" fmla="*/ 240188 h 379245"/>
                    <a:gd name="connsiteX5" fmla="*/ 602577 w 734997"/>
                    <a:gd name="connsiteY5" fmla="*/ 126415 h 379245"/>
                    <a:gd name="connsiteX6" fmla="*/ 471949 w 734997"/>
                    <a:gd name="connsiteY6" fmla="*/ 50566 h 379245"/>
                    <a:gd name="connsiteX7" fmla="*/ 370817 w 734997"/>
                    <a:gd name="connsiteY7" fmla="*/ 12642 h 379245"/>
                    <a:gd name="connsiteX8" fmla="*/ 320251 w 734997"/>
                    <a:gd name="connsiteY8" fmla="*/ 0 h 379245"/>
                    <a:gd name="connsiteX9" fmla="*/ 0 w 734997"/>
                    <a:gd name="connsiteY9" fmla="*/ 155912 h 379245"/>
                    <a:gd name="connsiteX0" fmla="*/ 0 w 728992"/>
                    <a:gd name="connsiteY0" fmla="*/ 155912 h 379245"/>
                    <a:gd name="connsiteX1" fmla="*/ 134843 w 728992"/>
                    <a:gd name="connsiteY1" fmla="*/ 185409 h 379245"/>
                    <a:gd name="connsiteX2" fmla="*/ 303396 w 728992"/>
                    <a:gd name="connsiteY2" fmla="*/ 286540 h 379245"/>
                    <a:gd name="connsiteX3" fmla="*/ 400314 w 728992"/>
                    <a:gd name="connsiteY3" fmla="*/ 379245 h 379245"/>
                    <a:gd name="connsiteX4" fmla="*/ 728992 w 728992"/>
                    <a:gd name="connsiteY4" fmla="*/ 240188 h 379245"/>
                    <a:gd name="connsiteX5" fmla="*/ 602577 w 728992"/>
                    <a:gd name="connsiteY5" fmla="*/ 126415 h 379245"/>
                    <a:gd name="connsiteX6" fmla="*/ 471949 w 728992"/>
                    <a:gd name="connsiteY6" fmla="*/ 50566 h 379245"/>
                    <a:gd name="connsiteX7" fmla="*/ 370817 w 728992"/>
                    <a:gd name="connsiteY7" fmla="*/ 12642 h 379245"/>
                    <a:gd name="connsiteX8" fmla="*/ 320251 w 728992"/>
                    <a:gd name="connsiteY8" fmla="*/ 0 h 379245"/>
                    <a:gd name="connsiteX9" fmla="*/ 0 w 728992"/>
                    <a:gd name="connsiteY9" fmla="*/ 155912 h 379245"/>
                    <a:gd name="connsiteX0" fmla="*/ 0 w 728992"/>
                    <a:gd name="connsiteY0" fmla="*/ 155912 h 379245"/>
                    <a:gd name="connsiteX1" fmla="*/ 134843 w 728992"/>
                    <a:gd name="connsiteY1" fmla="*/ 185409 h 379245"/>
                    <a:gd name="connsiteX2" fmla="*/ 303396 w 728992"/>
                    <a:gd name="connsiteY2" fmla="*/ 286540 h 379245"/>
                    <a:gd name="connsiteX3" fmla="*/ 400314 w 728992"/>
                    <a:gd name="connsiteY3" fmla="*/ 379245 h 379245"/>
                    <a:gd name="connsiteX4" fmla="*/ 728992 w 728992"/>
                    <a:gd name="connsiteY4" fmla="*/ 240188 h 379245"/>
                    <a:gd name="connsiteX5" fmla="*/ 602577 w 728992"/>
                    <a:gd name="connsiteY5" fmla="*/ 126415 h 379245"/>
                    <a:gd name="connsiteX6" fmla="*/ 471949 w 728992"/>
                    <a:gd name="connsiteY6" fmla="*/ 50566 h 379245"/>
                    <a:gd name="connsiteX7" fmla="*/ 370817 w 728992"/>
                    <a:gd name="connsiteY7" fmla="*/ 12642 h 379245"/>
                    <a:gd name="connsiteX8" fmla="*/ 320251 w 728992"/>
                    <a:gd name="connsiteY8" fmla="*/ 0 h 379245"/>
                    <a:gd name="connsiteX9" fmla="*/ 0 w 728992"/>
                    <a:gd name="connsiteY9" fmla="*/ 155912 h 379245"/>
                    <a:gd name="connsiteX0" fmla="*/ 0 w 728992"/>
                    <a:gd name="connsiteY0" fmla="*/ 155912 h 379245"/>
                    <a:gd name="connsiteX1" fmla="*/ 134843 w 728992"/>
                    <a:gd name="connsiteY1" fmla="*/ 185409 h 379245"/>
                    <a:gd name="connsiteX2" fmla="*/ 303396 w 728992"/>
                    <a:gd name="connsiteY2" fmla="*/ 286540 h 379245"/>
                    <a:gd name="connsiteX3" fmla="*/ 400314 w 728992"/>
                    <a:gd name="connsiteY3" fmla="*/ 379245 h 379245"/>
                    <a:gd name="connsiteX4" fmla="*/ 728992 w 728992"/>
                    <a:gd name="connsiteY4" fmla="*/ 240188 h 379245"/>
                    <a:gd name="connsiteX5" fmla="*/ 602577 w 728992"/>
                    <a:gd name="connsiteY5" fmla="*/ 126415 h 379245"/>
                    <a:gd name="connsiteX6" fmla="*/ 471949 w 728992"/>
                    <a:gd name="connsiteY6" fmla="*/ 50566 h 379245"/>
                    <a:gd name="connsiteX7" fmla="*/ 380280 w 728992"/>
                    <a:gd name="connsiteY7" fmla="*/ 10277 h 379245"/>
                    <a:gd name="connsiteX8" fmla="*/ 320251 w 728992"/>
                    <a:gd name="connsiteY8" fmla="*/ 0 h 379245"/>
                    <a:gd name="connsiteX9" fmla="*/ 0 w 728992"/>
                    <a:gd name="connsiteY9" fmla="*/ 155912 h 379245"/>
                    <a:gd name="connsiteX0" fmla="*/ 0 w 728992"/>
                    <a:gd name="connsiteY0" fmla="*/ 155912 h 379245"/>
                    <a:gd name="connsiteX1" fmla="*/ 134843 w 728992"/>
                    <a:gd name="connsiteY1" fmla="*/ 185409 h 379245"/>
                    <a:gd name="connsiteX2" fmla="*/ 298665 w 728992"/>
                    <a:gd name="connsiteY2" fmla="*/ 277078 h 379245"/>
                    <a:gd name="connsiteX3" fmla="*/ 400314 w 728992"/>
                    <a:gd name="connsiteY3" fmla="*/ 379245 h 379245"/>
                    <a:gd name="connsiteX4" fmla="*/ 728992 w 728992"/>
                    <a:gd name="connsiteY4" fmla="*/ 240188 h 379245"/>
                    <a:gd name="connsiteX5" fmla="*/ 602577 w 728992"/>
                    <a:gd name="connsiteY5" fmla="*/ 126415 h 379245"/>
                    <a:gd name="connsiteX6" fmla="*/ 471949 w 728992"/>
                    <a:gd name="connsiteY6" fmla="*/ 50566 h 379245"/>
                    <a:gd name="connsiteX7" fmla="*/ 380280 w 728992"/>
                    <a:gd name="connsiteY7" fmla="*/ 10277 h 379245"/>
                    <a:gd name="connsiteX8" fmla="*/ 320251 w 728992"/>
                    <a:gd name="connsiteY8" fmla="*/ 0 h 379245"/>
                    <a:gd name="connsiteX9" fmla="*/ 0 w 728992"/>
                    <a:gd name="connsiteY9" fmla="*/ 155912 h 379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8992" h="379245">
                      <a:moveTo>
                        <a:pt x="0" y="155912"/>
                      </a:moveTo>
                      <a:cubicBezTo>
                        <a:pt x="42138" y="159775"/>
                        <a:pt x="85066" y="165215"/>
                        <a:pt x="134843" y="185409"/>
                      </a:cubicBezTo>
                      <a:cubicBezTo>
                        <a:pt x="184620" y="205603"/>
                        <a:pt x="254420" y="244772"/>
                        <a:pt x="298665" y="277078"/>
                      </a:cubicBezTo>
                      <a:cubicBezTo>
                        <a:pt x="342910" y="309384"/>
                        <a:pt x="373977" y="349045"/>
                        <a:pt x="400314" y="379245"/>
                      </a:cubicBezTo>
                      <a:cubicBezTo>
                        <a:pt x="509873" y="332893"/>
                        <a:pt x="669999" y="278112"/>
                        <a:pt x="728992" y="240188"/>
                      </a:cubicBezTo>
                      <a:cubicBezTo>
                        <a:pt x="712136" y="219119"/>
                        <a:pt x="645418" y="158019"/>
                        <a:pt x="602577" y="126415"/>
                      </a:cubicBezTo>
                      <a:cubicBezTo>
                        <a:pt x="559736" y="94811"/>
                        <a:pt x="508999" y="69922"/>
                        <a:pt x="471949" y="50566"/>
                      </a:cubicBezTo>
                      <a:cubicBezTo>
                        <a:pt x="434899" y="31210"/>
                        <a:pt x="405563" y="18705"/>
                        <a:pt x="380280" y="10277"/>
                      </a:cubicBezTo>
                      <a:cubicBezTo>
                        <a:pt x="354997" y="1849"/>
                        <a:pt x="332892" y="2107"/>
                        <a:pt x="320251" y="0"/>
                      </a:cubicBezTo>
                      <a:lnTo>
                        <a:pt x="0" y="15591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71" name="任意多边形 57"/>
                <p:cNvSpPr/>
                <p:nvPr/>
              </p:nvSpPr>
              <p:spPr>
                <a:xfrm>
                  <a:off x="4390082" y="3225699"/>
                  <a:ext cx="467735" cy="347898"/>
                </a:xfrm>
                <a:custGeom>
                  <a:avLst/>
                  <a:gdLst>
                    <a:gd name="connsiteX0" fmla="*/ 425596 w 467735"/>
                    <a:gd name="connsiteY0" fmla="*/ 345533 h 345533"/>
                    <a:gd name="connsiteX1" fmla="*/ 467735 w 467735"/>
                    <a:gd name="connsiteY1" fmla="*/ 265471 h 345533"/>
                    <a:gd name="connsiteX2" fmla="*/ 425596 w 467735"/>
                    <a:gd name="connsiteY2" fmla="*/ 223332 h 345533"/>
                    <a:gd name="connsiteX3" fmla="*/ 337106 w 467735"/>
                    <a:gd name="connsiteY3" fmla="*/ 155911 h 345533"/>
                    <a:gd name="connsiteX4" fmla="*/ 252830 w 467735"/>
                    <a:gd name="connsiteY4" fmla="*/ 96918 h 345533"/>
                    <a:gd name="connsiteX5" fmla="*/ 143270 w 467735"/>
                    <a:gd name="connsiteY5" fmla="*/ 42138 h 345533"/>
                    <a:gd name="connsiteX6" fmla="*/ 67421 w 467735"/>
                    <a:gd name="connsiteY6" fmla="*/ 12641 h 345533"/>
                    <a:gd name="connsiteX7" fmla="*/ 0 w 467735"/>
                    <a:gd name="connsiteY7" fmla="*/ 0 h 345533"/>
                    <a:gd name="connsiteX8" fmla="*/ 25283 w 467735"/>
                    <a:gd name="connsiteY8" fmla="*/ 101131 h 345533"/>
                    <a:gd name="connsiteX9" fmla="*/ 101132 w 467735"/>
                    <a:gd name="connsiteY9" fmla="*/ 117987 h 345533"/>
                    <a:gd name="connsiteX10" fmla="*/ 227547 w 467735"/>
                    <a:gd name="connsiteY10" fmla="*/ 176980 h 345533"/>
                    <a:gd name="connsiteX11" fmla="*/ 328678 w 467735"/>
                    <a:gd name="connsiteY11" fmla="*/ 244401 h 345533"/>
                    <a:gd name="connsiteX12" fmla="*/ 387672 w 467735"/>
                    <a:gd name="connsiteY12" fmla="*/ 294967 h 345533"/>
                    <a:gd name="connsiteX13" fmla="*/ 425596 w 467735"/>
                    <a:gd name="connsiteY13" fmla="*/ 345533 h 345533"/>
                    <a:gd name="connsiteX0" fmla="*/ 425596 w 467735"/>
                    <a:gd name="connsiteY0" fmla="*/ 345533 h 345533"/>
                    <a:gd name="connsiteX1" fmla="*/ 467735 w 467735"/>
                    <a:gd name="connsiteY1" fmla="*/ 265471 h 345533"/>
                    <a:gd name="connsiteX2" fmla="*/ 425596 w 467735"/>
                    <a:gd name="connsiteY2" fmla="*/ 223332 h 345533"/>
                    <a:gd name="connsiteX3" fmla="*/ 337106 w 467735"/>
                    <a:gd name="connsiteY3" fmla="*/ 155911 h 345533"/>
                    <a:gd name="connsiteX4" fmla="*/ 252830 w 467735"/>
                    <a:gd name="connsiteY4" fmla="*/ 96918 h 345533"/>
                    <a:gd name="connsiteX5" fmla="*/ 143270 w 467735"/>
                    <a:gd name="connsiteY5" fmla="*/ 42138 h 345533"/>
                    <a:gd name="connsiteX6" fmla="*/ 67421 w 467735"/>
                    <a:gd name="connsiteY6" fmla="*/ 12641 h 345533"/>
                    <a:gd name="connsiteX7" fmla="*/ 0 w 467735"/>
                    <a:gd name="connsiteY7" fmla="*/ 0 h 345533"/>
                    <a:gd name="connsiteX8" fmla="*/ 25283 w 467735"/>
                    <a:gd name="connsiteY8" fmla="*/ 101131 h 345533"/>
                    <a:gd name="connsiteX9" fmla="*/ 101132 w 467735"/>
                    <a:gd name="connsiteY9" fmla="*/ 117987 h 345533"/>
                    <a:gd name="connsiteX10" fmla="*/ 220450 w 467735"/>
                    <a:gd name="connsiteY10" fmla="*/ 174614 h 345533"/>
                    <a:gd name="connsiteX11" fmla="*/ 328678 w 467735"/>
                    <a:gd name="connsiteY11" fmla="*/ 244401 h 345533"/>
                    <a:gd name="connsiteX12" fmla="*/ 387672 w 467735"/>
                    <a:gd name="connsiteY12" fmla="*/ 294967 h 345533"/>
                    <a:gd name="connsiteX13" fmla="*/ 425596 w 467735"/>
                    <a:gd name="connsiteY13" fmla="*/ 345533 h 345533"/>
                    <a:gd name="connsiteX0" fmla="*/ 430328 w 467735"/>
                    <a:gd name="connsiteY0" fmla="*/ 347898 h 347898"/>
                    <a:gd name="connsiteX1" fmla="*/ 467735 w 467735"/>
                    <a:gd name="connsiteY1" fmla="*/ 265471 h 347898"/>
                    <a:gd name="connsiteX2" fmla="*/ 425596 w 467735"/>
                    <a:gd name="connsiteY2" fmla="*/ 223332 h 347898"/>
                    <a:gd name="connsiteX3" fmla="*/ 337106 w 467735"/>
                    <a:gd name="connsiteY3" fmla="*/ 155911 h 347898"/>
                    <a:gd name="connsiteX4" fmla="*/ 252830 w 467735"/>
                    <a:gd name="connsiteY4" fmla="*/ 96918 h 347898"/>
                    <a:gd name="connsiteX5" fmla="*/ 143270 w 467735"/>
                    <a:gd name="connsiteY5" fmla="*/ 42138 h 347898"/>
                    <a:gd name="connsiteX6" fmla="*/ 67421 w 467735"/>
                    <a:gd name="connsiteY6" fmla="*/ 12641 h 347898"/>
                    <a:gd name="connsiteX7" fmla="*/ 0 w 467735"/>
                    <a:gd name="connsiteY7" fmla="*/ 0 h 347898"/>
                    <a:gd name="connsiteX8" fmla="*/ 25283 w 467735"/>
                    <a:gd name="connsiteY8" fmla="*/ 101131 h 347898"/>
                    <a:gd name="connsiteX9" fmla="*/ 101132 w 467735"/>
                    <a:gd name="connsiteY9" fmla="*/ 117987 h 347898"/>
                    <a:gd name="connsiteX10" fmla="*/ 220450 w 467735"/>
                    <a:gd name="connsiteY10" fmla="*/ 174614 h 347898"/>
                    <a:gd name="connsiteX11" fmla="*/ 328678 w 467735"/>
                    <a:gd name="connsiteY11" fmla="*/ 244401 h 347898"/>
                    <a:gd name="connsiteX12" fmla="*/ 387672 w 467735"/>
                    <a:gd name="connsiteY12" fmla="*/ 294967 h 347898"/>
                    <a:gd name="connsiteX13" fmla="*/ 430328 w 467735"/>
                    <a:gd name="connsiteY13" fmla="*/ 347898 h 3478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67735" h="347898">
                      <a:moveTo>
                        <a:pt x="430328" y="347898"/>
                      </a:moveTo>
                      <a:cubicBezTo>
                        <a:pt x="447183" y="315241"/>
                        <a:pt x="459307" y="280219"/>
                        <a:pt x="467735" y="265471"/>
                      </a:cubicBezTo>
                      <a:cubicBezTo>
                        <a:pt x="453689" y="251425"/>
                        <a:pt x="447368" y="241592"/>
                        <a:pt x="425596" y="223332"/>
                      </a:cubicBezTo>
                      <a:cubicBezTo>
                        <a:pt x="403824" y="205072"/>
                        <a:pt x="365900" y="176980"/>
                        <a:pt x="337106" y="155911"/>
                      </a:cubicBezTo>
                      <a:cubicBezTo>
                        <a:pt x="308312" y="134842"/>
                        <a:pt x="285136" y="115880"/>
                        <a:pt x="252830" y="96918"/>
                      </a:cubicBezTo>
                      <a:cubicBezTo>
                        <a:pt x="220524" y="77956"/>
                        <a:pt x="174171" y="56184"/>
                        <a:pt x="143270" y="42138"/>
                      </a:cubicBezTo>
                      <a:cubicBezTo>
                        <a:pt x="112369" y="28092"/>
                        <a:pt x="91299" y="19664"/>
                        <a:pt x="67421" y="12641"/>
                      </a:cubicBezTo>
                      <a:cubicBezTo>
                        <a:pt x="43543" y="5618"/>
                        <a:pt x="21771" y="2809"/>
                        <a:pt x="0" y="0"/>
                      </a:cubicBezTo>
                      <a:lnTo>
                        <a:pt x="25283" y="101131"/>
                      </a:lnTo>
                      <a:cubicBezTo>
                        <a:pt x="50566" y="106750"/>
                        <a:pt x="68604" y="105740"/>
                        <a:pt x="101132" y="117987"/>
                      </a:cubicBezTo>
                      <a:cubicBezTo>
                        <a:pt x="133660" y="130234"/>
                        <a:pt x="182526" y="153545"/>
                        <a:pt x="220450" y="174614"/>
                      </a:cubicBezTo>
                      <a:cubicBezTo>
                        <a:pt x="258374" y="195683"/>
                        <a:pt x="301991" y="224737"/>
                        <a:pt x="328678" y="244401"/>
                      </a:cubicBezTo>
                      <a:cubicBezTo>
                        <a:pt x="355365" y="264065"/>
                        <a:pt x="371518" y="279516"/>
                        <a:pt x="387672" y="294967"/>
                      </a:cubicBezTo>
                      <a:lnTo>
                        <a:pt x="430328" y="34789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  <p:grpSp>
            <p:nvGrpSpPr>
              <p:cNvPr id="156" name="组合 201"/>
              <p:cNvGrpSpPr/>
              <p:nvPr/>
            </p:nvGrpSpPr>
            <p:grpSpPr>
              <a:xfrm>
                <a:off x="2902203" y="2123365"/>
                <a:ext cx="1159819" cy="744269"/>
                <a:chOff x="3723172" y="2523457"/>
                <a:chExt cx="756124" cy="485214"/>
              </a:xfrm>
            </p:grpSpPr>
            <p:sp>
              <p:nvSpPr>
                <p:cNvPr id="164" name="任意多边形 39"/>
                <p:cNvSpPr/>
                <p:nvPr/>
              </p:nvSpPr>
              <p:spPr>
                <a:xfrm>
                  <a:off x="3725021" y="2717917"/>
                  <a:ext cx="412955" cy="290754"/>
                </a:xfrm>
                <a:custGeom>
                  <a:avLst/>
                  <a:gdLst>
                    <a:gd name="connsiteX0" fmla="*/ 337106 w 412955"/>
                    <a:gd name="connsiteY0" fmla="*/ 0 h 290754"/>
                    <a:gd name="connsiteX1" fmla="*/ 0 w 412955"/>
                    <a:gd name="connsiteY1" fmla="*/ 210691 h 290754"/>
                    <a:gd name="connsiteX2" fmla="*/ 109560 w 412955"/>
                    <a:gd name="connsiteY2" fmla="*/ 290754 h 290754"/>
                    <a:gd name="connsiteX3" fmla="*/ 412955 w 412955"/>
                    <a:gd name="connsiteY3" fmla="*/ 96918 h 290754"/>
                    <a:gd name="connsiteX4" fmla="*/ 337106 w 412955"/>
                    <a:gd name="connsiteY4" fmla="*/ 0 h 290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2955" h="290754">
                      <a:moveTo>
                        <a:pt x="337106" y="0"/>
                      </a:moveTo>
                      <a:lnTo>
                        <a:pt x="0" y="210691"/>
                      </a:lnTo>
                      <a:lnTo>
                        <a:pt x="109560" y="290754"/>
                      </a:lnTo>
                      <a:lnTo>
                        <a:pt x="412955" y="96918"/>
                      </a:lnTo>
                      <a:lnTo>
                        <a:pt x="337106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grpSp>
              <p:nvGrpSpPr>
                <p:cNvPr id="165" name="组合 210"/>
                <p:cNvGrpSpPr/>
                <p:nvPr/>
              </p:nvGrpSpPr>
              <p:grpSpPr>
                <a:xfrm>
                  <a:off x="3723172" y="2523457"/>
                  <a:ext cx="756124" cy="481000"/>
                  <a:chOff x="3723172" y="2523457"/>
                  <a:chExt cx="756124" cy="481000"/>
                </a:xfrm>
              </p:grpSpPr>
              <p:sp>
                <p:nvSpPr>
                  <p:cNvPr id="166" name="任意多边形 41"/>
                  <p:cNvSpPr/>
                  <p:nvPr/>
                </p:nvSpPr>
                <p:spPr>
                  <a:xfrm>
                    <a:off x="3723172" y="2559519"/>
                    <a:ext cx="510908" cy="374339"/>
                  </a:xfrm>
                  <a:custGeom>
                    <a:avLst/>
                    <a:gdLst>
                      <a:gd name="connsiteX0" fmla="*/ 0 w 501446"/>
                      <a:gd name="connsiteY0" fmla="*/ 366602 h 366602"/>
                      <a:gd name="connsiteX1" fmla="*/ 63208 w 501446"/>
                      <a:gd name="connsiteY1" fmla="*/ 265471 h 366602"/>
                      <a:gd name="connsiteX2" fmla="*/ 143270 w 501446"/>
                      <a:gd name="connsiteY2" fmla="*/ 193836 h 366602"/>
                      <a:gd name="connsiteX3" fmla="*/ 273899 w 501446"/>
                      <a:gd name="connsiteY3" fmla="*/ 117987 h 366602"/>
                      <a:gd name="connsiteX4" fmla="*/ 501446 w 501446"/>
                      <a:gd name="connsiteY4" fmla="*/ 0 h 366602"/>
                      <a:gd name="connsiteX5" fmla="*/ 429811 w 501446"/>
                      <a:gd name="connsiteY5" fmla="*/ 46352 h 366602"/>
                      <a:gd name="connsiteX6" fmla="*/ 383458 w 501446"/>
                      <a:gd name="connsiteY6" fmla="*/ 96918 h 366602"/>
                      <a:gd name="connsiteX7" fmla="*/ 362389 w 501446"/>
                      <a:gd name="connsiteY7" fmla="*/ 130628 h 366602"/>
                      <a:gd name="connsiteX8" fmla="*/ 345534 w 501446"/>
                      <a:gd name="connsiteY8" fmla="*/ 160125 h 366602"/>
                      <a:gd name="connsiteX9" fmla="*/ 0 w 501446"/>
                      <a:gd name="connsiteY9" fmla="*/ 366602 h 366602"/>
                      <a:gd name="connsiteX0" fmla="*/ 0 w 513274"/>
                      <a:gd name="connsiteY0" fmla="*/ 364237 h 364237"/>
                      <a:gd name="connsiteX1" fmla="*/ 63208 w 513274"/>
                      <a:gd name="connsiteY1" fmla="*/ 263106 h 364237"/>
                      <a:gd name="connsiteX2" fmla="*/ 143270 w 513274"/>
                      <a:gd name="connsiteY2" fmla="*/ 191471 h 364237"/>
                      <a:gd name="connsiteX3" fmla="*/ 273899 w 513274"/>
                      <a:gd name="connsiteY3" fmla="*/ 115622 h 364237"/>
                      <a:gd name="connsiteX4" fmla="*/ 513274 w 513274"/>
                      <a:gd name="connsiteY4" fmla="*/ 0 h 364237"/>
                      <a:gd name="connsiteX5" fmla="*/ 429811 w 513274"/>
                      <a:gd name="connsiteY5" fmla="*/ 43987 h 364237"/>
                      <a:gd name="connsiteX6" fmla="*/ 383458 w 513274"/>
                      <a:gd name="connsiteY6" fmla="*/ 94553 h 364237"/>
                      <a:gd name="connsiteX7" fmla="*/ 362389 w 513274"/>
                      <a:gd name="connsiteY7" fmla="*/ 128263 h 364237"/>
                      <a:gd name="connsiteX8" fmla="*/ 345534 w 513274"/>
                      <a:gd name="connsiteY8" fmla="*/ 157760 h 364237"/>
                      <a:gd name="connsiteX9" fmla="*/ 0 w 513274"/>
                      <a:gd name="connsiteY9" fmla="*/ 364237 h 364237"/>
                      <a:gd name="connsiteX0" fmla="*/ 0 w 513274"/>
                      <a:gd name="connsiteY0" fmla="*/ 364237 h 364237"/>
                      <a:gd name="connsiteX1" fmla="*/ 63208 w 513274"/>
                      <a:gd name="connsiteY1" fmla="*/ 263106 h 364237"/>
                      <a:gd name="connsiteX2" fmla="*/ 143270 w 513274"/>
                      <a:gd name="connsiteY2" fmla="*/ 191471 h 364237"/>
                      <a:gd name="connsiteX3" fmla="*/ 273899 w 513274"/>
                      <a:gd name="connsiteY3" fmla="*/ 115622 h 364237"/>
                      <a:gd name="connsiteX4" fmla="*/ 513274 w 513274"/>
                      <a:gd name="connsiteY4" fmla="*/ 0 h 364237"/>
                      <a:gd name="connsiteX5" fmla="*/ 422714 w 513274"/>
                      <a:gd name="connsiteY5" fmla="*/ 55815 h 364237"/>
                      <a:gd name="connsiteX6" fmla="*/ 383458 w 513274"/>
                      <a:gd name="connsiteY6" fmla="*/ 94553 h 364237"/>
                      <a:gd name="connsiteX7" fmla="*/ 362389 w 513274"/>
                      <a:gd name="connsiteY7" fmla="*/ 128263 h 364237"/>
                      <a:gd name="connsiteX8" fmla="*/ 345534 w 513274"/>
                      <a:gd name="connsiteY8" fmla="*/ 157760 h 364237"/>
                      <a:gd name="connsiteX9" fmla="*/ 0 w 513274"/>
                      <a:gd name="connsiteY9" fmla="*/ 364237 h 364237"/>
                      <a:gd name="connsiteX0" fmla="*/ 0 w 510909"/>
                      <a:gd name="connsiteY0" fmla="*/ 373700 h 373700"/>
                      <a:gd name="connsiteX1" fmla="*/ 60843 w 510909"/>
                      <a:gd name="connsiteY1" fmla="*/ 263106 h 373700"/>
                      <a:gd name="connsiteX2" fmla="*/ 140905 w 510909"/>
                      <a:gd name="connsiteY2" fmla="*/ 191471 h 373700"/>
                      <a:gd name="connsiteX3" fmla="*/ 271534 w 510909"/>
                      <a:gd name="connsiteY3" fmla="*/ 115622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3700 h 373700"/>
                      <a:gd name="connsiteX1" fmla="*/ 55349 w 510909"/>
                      <a:gd name="connsiteY1" fmla="*/ 287831 h 373700"/>
                      <a:gd name="connsiteX2" fmla="*/ 140905 w 510909"/>
                      <a:gd name="connsiteY2" fmla="*/ 191471 h 373700"/>
                      <a:gd name="connsiteX3" fmla="*/ 271534 w 510909"/>
                      <a:gd name="connsiteY3" fmla="*/ 115622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3700 h 373700"/>
                      <a:gd name="connsiteX1" fmla="*/ 55349 w 510909"/>
                      <a:gd name="connsiteY1" fmla="*/ 287831 h 373700"/>
                      <a:gd name="connsiteX2" fmla="*/ 135411 w 510909"/>
                      <a:gd name="connsiteY2" fmla="*/ 207954 h 373700"/>
                      <a:gd name="connsiteX3" fmla="*/ 271534 w 510909"/>
                      <a:gd name="connsiteY3" fmla="*/ 115622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3700 h 373700"/>
                      <a:gd name="connsiteX1" fmla="*/ 55349 w 510909"/>
                      <a:gd name="connsiteY1" fmla="*/ 287831 h 373700"/>
                      <a:gd name="connsiteX2" fmla="*/ 135411 w 510909"/>
                      <a:gd name="connsiteY2" fmla="*/ 207954 h 373700"/>
                      <a:gd name="connsiteX3" fmla="*/ 263293 w 510909"/>
                      <a:gd name="connsiteY3" fmla="*/ 129358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3700 h 373700"/>
                      <a:gd name="connsiteX1" fmla="*/ 55349 w 510909"/>
                      <a:gd name="connsiteY1" fmla="*/ 287831 h 373700"/>
                      <a:gd name="connsiteX2" fmla="*/ 135411 w 510909"/>
                      <a:gd name="connsiteY2" fmla="*/ 207954 h 373700"/>
                      <a:gd name="connsiteX3" fmla="*/ 263293 w 510909"/>
                      <a:gd name="connsiteY3" fmla="*/ 121116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3700 h 373700"/>
                      <a:gd name="connsiteX1" fmla="*/ 55349 w 510909"/>
                      <a:gd name="connsiteY1" fmla="*/ 287831 h 373700"/>
                      <a:gd name="connsiteX2" fmla="*/ 135411 w 510909"/>
                      <a:gd name="connsiteY2" fmla="*/ 207954 h 373700"/>
                      <a:gd name="connsiteX3" fmla="*/ 263293 w 510909"/>
                      <a:gd name="connsiteY3" fmla="*/ 121116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3700 h 373700"/>
                      <a:gd name="connsiteX1" fmla="*/ 55349 w 510909"/>
                      <a:gd name="connsiteY1" fmla="*/ 287831 h 373700"/>
                      <a:gd name="connsiteX2" fmla="*/ 135411 w 510909"/>
                      <a:gd name="connsiteY2" fmla="*/ 207954 h 373700"/>
                      <a:gd name="connsiteX3" fmla="*/ 263293 w 510909"/>
                      <a:gd name="connsiteY3" fmla="*/ 121116 h 373700"/>
                      <a:gd name="connsiteX4" fmla="*/ 510909 w 510909"/>
                      <a:gd name="connsiteY4" fmla="*/ 0 h 373700"/>
                      <a:gd name="connsiteX5" fmla="*/ 420349 w 510909"/>
                      <a:gd name="connsiteY5" fmla="*/ 55815 h 373700"/>
                      <a:gd name="connsiteX6" fmla="*/ 381093 w 510909"/>
                      <a:gd name="connsiteY6" fmla="*/ 94553 h 373700"/>
                      <a:gd name="connsiteX7" fmla="*/ 360024 w 510909"/>
                      <a:gd name="connsiteY7" fmla="*/ 128263 h 373700"/>
                      <a:gd name="connsiteX8" fmla="*/ 343169 w 510909"/>
                      <a:gd name="connsiteY8" fmla="*/ 157760 h 373700"/>
                      <a:gd name="connsiteX9" fmla="*/ 0 w 510909"/>
                      <a:gd name="connsiteY9" fmla="*/ 373700 h 373700"/>
                      <a:gd name="connsiteX0" fmla="*/ 0 w 510909"/>
                      <a:gd name="connsiteY0" fmla="*/ 374339 h 374339"/>
                      <a:gd name="connsiteX1" fmla="*/ 55349 w 510909"/>
                      <a:gd name="connsiteY1" fmla="*/ 288470 h 374339"/>
                      <a:gd name="connsiteX2" fmla="*/ 135411 w 510909"/>
                      <a:gd name="connsiteY2" fmla="*/ 208593 h 374339"/>
                      <a:gd name="connsiteX3" fmla="*/ 263293 w 510909"/>
                      <a:gd name="connsiteY3" fmla="*/ 121755 h 374339"/>
                      <a:gd name="connsiteX4" fmla="*/ 510909 w 510909"/>
                      <a:gd name="connsiteY4" fmla="*/ 639 h 374339"/>
                      <a:gd name="connsiteX5" fmla="*/ 420349 w 510909"/>
                      <a:gd name="connsiteY5" fmla="*/ 56454 h 374339"/>
                      <a:gd name="connsiteX6" fmla="*/ 381093 w 510909"/>
                      <a:gd name="connsiteY6" fmla="*/ 95192 h 374339"/>
                      <a:gd name="connsiteX7" fmla="*/ 360024 w 510909"/>
                      <a:gd name="connsiteY7" fmla="*/ 128902 h 374339"/>
                      <a:gd name="connsiteX8" fmla="*/ 343169 w 510909"/>
                      <a:gd name="connsiteY8" fmla="*/ 158399 h 374339"/>
                      <a:gd name="connsiteX9" fmla="*/ 0 w 510909"/>
                      <a:gd name="connsiteY9" fmla="*/ 374339 h 374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10909" h="374339">
                        <a:moveTo>
                          <a:pt x="0" y="374339"/>
                        </a:moveTo>
                        <a:cubicBezTo>
                          <a:pt x="19665" y="338170"/>
                          <a:pt x="32781" y="316094"/>
                          <a:pt x="55349" y="288470"/>
                        </a:cubicBezTo>
                        <a:cubicBezTo>
                          <a:pt x="77917" y="260846"/>
                          <a:pt x="100754" y="236379"/>
                          <a:pt x="135411" y="208593"/>
                        </a:cubicBezTo>
                        <a:cubicBezTo>
                          <a:pt x="170068" y="180807"/>
                          <a:pt x="200710" y="156414"/>
                          <a:pt x="263293" y="121755"/>
                        </a:cubicBezTo>
                        <a:cubicBezTo>
                          <a:pt x="325876" y="87096"/>
                          <a:pt x="503903" y="-8716"/>
                          <a:pt x="510909" y="639"/>
                        </a:cubicBezTo>
                        <a:cubicBezTo>
                          <a:pt x="487031" y="16090"/>
                          <a:pt x="441985" y="40695"/>
                          <a:pt x="420349" y="56454"/>
                        </a:cubicBezTo>
                        <a:cubicBezTo>
                          <a:pt x="398713" y="72213"/>
                          <a:pt x="391147" y="83117"/>
                          <a:pt x="381093" y="95192"/>
                        </a:cubicBezTo>
                        <a:cubicBezTo>
                          <a:pt x="371039" y="107267"/>
                          <a:pt x="366345" y="118367"/>
                          <a:pt x="360024" y="128902"/>
                        </a:cubicBezTo>
                        <a:cubicBezTo>
                          <a:pt x="353703" y="139436"/>
                          <a:pt x="348436" y="148917"/>
                          <a:pt x="343169" y="158399"/>
                        </a:cubicBezTo>
                        <a:lnTo>
                          <a:pt x="0" y="37433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167" name="任意多边形 42"/>
                  <p:cNvSpPr/>
                  <p:nvPr/>
                </p:nvSpPr>
                <p:spPr>
                  <a:xfrm>
                    <a:off x="3834581" y="2618339"/>
                    <a:ext cx="644715" cy="386118"/>
                  </a:xfrm>
                  <a:custGeom>
                    <a:avLst/>
                    <a:gdLst>
                      <a:gd name="connsiteX0" fmla="*/ 644715 w 644715"/>
                      <a:gd name="connsiteY0" fmla="*/ 2660 h 386118"/>
                      <a:gd name="connsiteX1" fmla="*/ 341319 w 644715"/>
                      <a:gd name="connsiteY1" fmla="*/ 166999 h 386118"/>
                      <a:gd name="connsiteX2" fmla="*/ 299181 w 644715"/>
                      <a:gd name="connsiteY2" fmla="*/ 196496 h 386118"/>
                      <a:gd name="connsiteX3" fmla="*/ 0 w 644715"/>
                      <a:gd name="connsiteY3" fmla="*/ 386118 h 386118"/>
                      <a:gd name="connsiteX4" fmla="*/ 37924 w 644715"/>
                      <a:gd name="connsiteY4" fmla="*/ 306055 h 386118"/>
                      <a:gd name="connsiteX5" fmla="*/ 227546 w 644715"/>
                      <a:gd name="connsiteY5" fmla="*/ 137502 h 386118"/>
                      <a:gd name="connsiteX6" fmla="*/ 400313 w 644715"/>
                      <a:gd name="connsiteY6" fmla="*/ 40585 h 386118"/>
                      <a:gd name="connsiteX7" fmla="*/ 564652 w 644715"/>
                      <a:gd name="connsiteY7" fmla="*/ 2660 h 386118"/>
                      <a:gd name="connsiteX8" fmla="*/ 644715 w 644715"/>
                      <a:gd name="connsiteY8" fmla="*/ 2660 h 386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44715" h="386118">
                        <a:moveTo>
                          <a:pt x="644715" y="2660"/>
                        </a:moveTo>
                        <a:lnTo>
                          <a:pt x="341319" y="166999"/>
                        </a:lnTo>
                        <a:lnTo>
                          <a:pt x="299181" y="196496"/>
                        </a:lnTo>
                        <a:lnTo>
                          <a:pt x="0" y="386118"/>
                        </a:lnTo>
                        <a:cubicBezTo>
                          <a:pt x="12641" y="359430"/>
                          <a:pt x="0" y="347491"/>
                          <a:pt x="37924" y="306055"/>
                        </a:cubicBezTo>
                        <a:cubicBezTo>
                          <a:pt x="75848" y="264619"/>
                          <a:pt x="167148" y="181747"/>
                          <a:pt x="227546" y="137502"/>
                        </a:cubicBezTo>
                        <a:cubicBezTo>
                          <a:pt x="287944" y="93257"/>
                          <a:pt x="344129" y="63059"/>
                          <a:pt x="400313" y="40585"/>
                        </a:cubicBezTo>
                        <a:cubicBezTo>
                          <a:pt x="456497" y="18111"/>
                          <a:pt x="523216" y="8278"/>
                          <a:pt x="564652" y="2660"/>
                        </a:cubicBezTo>
                        <a:cubicBezTo>
                          <a:pt x="606088" y="-2958"/>
                          <a:pt x="627508" y="1958"/>
                          <a:pt x="644715" y="266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168" name="任意多边形 46"/>
                  <p:cNvSpPr/>
                  <p:nvPr/>
                </p:nvSpPr>
                <p:spPr>
                  <a:xfrm>
                    <a:off x="4057668" y="2523457"/>
                    <a:ext cx="421628" cy="295592"/>
                  </a:xfrm>
                  <a:custGeom>
                    <a:avLst/>
                    <a:gdLst>
                      <a:gd name="connsiteX0" fmla="*/ 231 w 421614"/>
                      <a:gd name="connsiteY0" fmla="*/ 202888 h 295592"/>
                      <a:gd name="connsiteX1" fmla="*/ 76080 w 421614"/>
                      <a:gd name="connsiteY1" fmla="*/ 295592 h 295592"/>
                      <a:gd name="connsiteX2" fmla="*/ 114005 w 421614"/>
                      <a:gd name="connsiteY2" fmla="*/ 228171 h 295592"/>
                      <a:gd name="connsiteX3" fmla="*/ 198281 w 421614"/>
                      <a:gd name="connsiteY3" fmla="*/ 148108 h 295592"/>
                      <a:gd name="connsiteX4" fmla="*/ 303627 w 421614"/>
                      <a:gd name="connsiteY4" fmla="*/ 110184 h 295592"/>
                      <a:gd name="connsiteX5" fmla="*/ 421614 w 421614"/>
                      <a:gd name="connsiteY5" fmla="*/ 105970 h 295592"/>
                      <a:gd name="connsiteX6" fmla="*/ 392117 w 421614"/>
                      <a:gd name="connsiteY6" fmla="*/ 624 h 295592"/>
                      <a:gd name="connsiteX7" fmla="*/ 324696 w 421614"/>
                      <a:gd name="connsiteY7" fmla="*/ 624 h 295592"/>
                      <a:gd name="connsiteX8" fmla="*/ 244633 w 421614"/>
                      <a:gd name="connsiteY8" fmla="*/ 9052 h 295592"/>
                      <a:gd name="connsiteX9" fmla="*/ 126646 w 421614"/>
                      <a:gd name="connsiteY9" fmla="*/ 59618 h 295592"/>
                      <a:gd name="connsiteX10" fmla="*/ 55011 w 421614"/>
                      <a:gd name="connsiteY10" fmla="*/ 118611 h 295592"/>
                      <a:gd name="connsiteX11" fmla="*/ 231 w 421614"/>
                      <a:gd name="connsiteY11" fmla="*/ 202888 h 295592"/>
                      <a:gd name="connsiteX0" fmla="*/ 231 w 421614"/>
                      <a:gd name="connsiteY0" fmla="*/ 202888 h 295592"/>
                      <a:gd name="connsiteX1" fmla="*/ 76080 w 421614"/>
                      <a:gd name="connsiteY1" fmla="*/ 295592 h 295592"/>
                      <a:gd name="connsiteX2" fmla="*/ 114005 w 421614"/>
                      <a:gd name="connsiteY2" fmla="*/ 228171 h 295592"/>
                      <a:gd name="connsiteX3" fmla="*/ 198281 w 421614"/>
                      <a:gd name="connsiteY3" fmla="*/ 148108 h 295592"/>
                      <a:gd name="connsiteX4" fmla="*/ 303627 w 421614"/>
                      <a:gd name="connsiteY4" fmla="*/ 110184 h 295592"/>
                      <a:gd name="connsiteX5" fmla="*/ 421614 w 421614"/>
                      <a:gd name="connsiteY5" fmla="*/ 105970 h 295592"/>
                      <a:gd name="connsiteX6" fmla="*/ 392117 w 421614"/>
                      <a:gd name="connsiteY6" fmla="*/ 624 h 295592"/>
                      <a:gd name="connsiteX7" fmla="*/ 324696 w 421614"/>
                      <a:gd name="connsiteY7" fmla="*/ 624 h 295592"/>
                      <a:gd name="connsiteX8" fmla="*/ 244633 w 421614"/>
                      <a:gd name="connsiteY8" fmla="*/ 9052 h 295592"/>
                      <a:gd name="connsiteX9" fmla="*/ 126646 w 421614"/>
                      <a:gd name="connsiteY9" fmla="*/ 59618 h 295592"/>
                      <a:gd name="connsiteX10" fmla="*/ 55011 w 421614"/>
                      <a:gd name="connsiteY10" fmla="*/ 118611 h 295592"/>
                      <a:gd name="connsiteX11" fmla="*/ 231 w 421614"/>
                      <a:gd name="connsiteY11" fmla="*/ 202888 h 295592"/>
                      <a:gd name="connsiteX0" fmla="*/ 231 w 421614"/>
                      <a:gd name="connsiteY0" fmla="*/ 202888 h 295592"/>
                      <a:gd name="connsiteX1" fmla="*/ 76080 w 421614"/>
                      <a:gd name="connsiteY1" fmla="*/ 295592 h 295592"/>
                      <a:gd name="connsiteX2" fmla="*/ 114005 w 421614"/>
                      <a:gd name="connsiteY2" fmla="*/ 228171 h 295592"/>
                      <a:gd name="connsiteX3" fmla="*/ 198281 w 421614"/>
                      <a:gd name="connsiteY3" fmla="*/ 148108 h 295592"/>
                      <a:gd name="connsiteX4" fmla="*/ 303627 w 421614"/>
                      <a:gd name="connsiteY4" fmla="*/ 110184 h 295592"/>
                      <a:gd name="connsiteX5" fmla="*/ 421614 w 421614"/>
                      <a:gd name="connsiteY5" fmla="*/ 105970 h 295592"/>
                      <a:gd name="connsiteX6" fmla="*/ 392117 w 421614"/>
                      <a:gd name="connsiteY6" fmla="*/ 624 h 295592"/>
                      <a:gd name="connsiteX7" fmla="*/ 324696 w 421614"/>
                      <a:gd name="connsiteY7" fmla="*/ 624 h 295592"/>
                      <a:gd name="connsiteX8" fmla="*/ 244633 w 421614"/>
                      <a:gd name="connsiteY8" fmla="*/ 9052 h 295592"/>
                      <a:gd name="connsiteX9" fmla="*/ 126646 w 421614"/>
                      <a:gd name="connsiteY9" fmla="*/ 59618 h 295592"/>
                      <a:gd name="connsiteX10" fmla="*/ 55011 w 421614"/>
                      <a:gd name="connsiteY10" fmla="*/ 118611 h 295592"/>
                      <a:gd name="connsiteX11" fmla="*/ 231 w 421614"/>
                      <a:gd name="connsiteY11" fmla="*/ 202888 h 295592"/>
                      <a:gd name="connsiteX0" fmla="*/ 245 w 421628"/>
                      <a:gd name="connsiteY0" fmla="*/ 202888 h 295592"/>
                      <a:gd name="connsiteX1" fmla="*/ 76094 w 421628"/>
                      <a:gd name="connsiteY1" fmla="*/ 295592 h 295592"/>
                      <a:gd name="connsiteX2" fmla="*/ 114019 w 421628"/>
                      <a:gd name="connsiteY2" fmla="*/ 228171 h 295592"/>
                      <a:gd name="connsiteX3" fmla="*/ 198295 w 421628"/>
                      <a:gd name="connsiteY3" fmla="*/ 148108 h 295592"/>
                      <a:gd name="connsiteX4" fmla="*/ 303641 w 421628"/>
                      <a:gd name="connsiteY4" fmla="*/ 110184 h 295592"/>
                      <a:gd name="connsiteX5" fmla="*/ 421628 w 421628"/>
                      <a:gd name="connsiteY5" fmla="*/ 105970 h 295592"/>
                      <a:gd name="connsiteX6" fmla="*/ 392131 w 421628"/>
                      <a:gd name="connsiteY6" fmla="*/ 624 h 295592"/>
                      <a:gd name="connsiteX7" fmla="*/ 324710 w 421628"/>
                      <a:gd name="connsiteY7" fmla="*/ 624 h 295592"/>
                      <a:gd name="connsiteX8" fmla="*/ 244647 w 421628"/>
                      <a:gd name="connsiteY8" fmla="*/ 9052 h 295592"/>
                      <a:gd name="connsiteX9" fmla="*/ 140395 w 421628"/>
                      <a:gd name="connsiteY9" fmla="*/ 45882 h 295592"/>
                      <a:gd name="connsiteX10" fmla="*/ 55025 w 421628"/>
                      <a:gd name="connsiteY10" fmla="*/ 118611 h 295592"/>
                      <a:gd name="connsiteX11" fmla="*/ 245 w 421628"/>
                      <a:gd name="connsiteY11" fmla="*/ 202888 h 2955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21628" h="295592">
                        <a:moveTo>
                          <a:pt x="245" y="202888"/>
                        </a:moveTo>
                        <a:cubicBezTo>
                          <a:pt x="16397" y="228172"/>
                          <a:pt x="50811" y="264690"/>
                          <a:pt x="76094" y="295592"/>
                        </a:cubicBezTo>
                        <a:cubicBezTo>
                          <a:pt x="88736" y="273118"/>
                          <a:pt x="93652" y="252752"/>
                          <a:pt x="114019" y="228171"/>
                        </a:cubicBezTo>
                        <a:cubicBezTo>
                          <a:pt x="134386" y="203590"/>
                          <a:pt x="166691" y="167772"/>
                          <a:pt x="198295" y="148108"/>
                        </a:cubicBezTo>
                        <a:cubicBezTo>
                          <a:pt x="229899" y="128443"/>
                          <a:pt x="266419" y="117207"/>
                          <a:pt x="303641" y="110184"/>
                        </a:cubicBezTo>
                        <a:cubicBezTo>
                          <a:pt x="340863" y="103161"/>
                          <a:pt x="381245" y="104565"/>
                          <a:pt x="421628" y="105970"/>
                        </a:cubicBezTo>
                        <a:lnTo>
                          <a:pt x="392131" y="624"/>
                        </a:lnTo>
                        <a:cubicBezTo>
                          <a:pt x="369657" y="624"/>
                          <a:pt x="349290" y="-781"/>
                          <a:pt x="324710" y="624"/>
                        </a:cubicBezTo>
                        <a:cubicBezTo>
                          <a:pt x="300130" y="2029"/>
                          <a:pt x="275366" y="1509"/>
                          <a:pt x="244647" y="9052"/>
                        </a:cubicBezTo>
                        <a:cubicBezTo>
                          <a:pt x="213928" y="16595"/>
                          <a:pt x="171999" y="27622"/>
                          <a:pt x="140395" y="45882"/>
                        </a:cubicBezTo>
                        <a:cubicBezTo>
                          <a:pt x="108791" y="64142"/>
                          <a:pt x="78383" y="92443"/>
                          <a:pt x="55025" y="118611"/>
                        </a:cubicBezTo>
                        <a:cubicBezTo>
                          <a:pt x="31667" y="144779"/>
                          <a:pt x="-3266" y="190246"/>
                          <a:pt x="245" y="20288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</p:grpSp>
          <p:grpSp>
            <p:nvGrpSpPr>
              <p:cNvPr id="157" name="组合 202"/>
              <p:cNvGrpSpPr/>
              <p:nvPr/>
            </p:nvGrpSpPr>
            <p:grpSpPr>
              <a:xfrm>
                <a:off x="2826801" y="2479817"/>
                <a:ext cx="679353" cy="1260398"/>
                <a:chOff x="3674015" y="2755841"/>
                <a:chExt cx="442892" cy="821696"/>
              </a:xfrm>
            </p:grpSpPr>
            <p:sp>
              <p:nvSpPr>
                <p:cNvPr id="161" name="任意多边形 36"/>
                <p:cNvSpPr/>
                <p:nvPr/>
              </p:nvSpPr>
              <p:spPr>
                <a:xfrm>
                  <a:off x="3703952" y="3392129"/>
                  <a:ext cx="408741" cy="185408"/>
                </a:xfrm>
                <a:custGeom>
                  <a:avLst/>
                  <a:gdLst>
                    <a:gd name="connsiteX0" fmla="*/ 408741 w 408741"/>
                    <a:gd name="connsiteY0" fmla="*/ 8428 h 185408"/>
                    <a:gd name="connsiteX1" fmla="*/ 75849 w 408741"/>
                    <a:gd name="connsiteY1" fmla="*/ 185408 h 185408"/>
                    <a:gd name="connsiteX2" fmla="*/ 0 w 408741"/>
                    <a:gd name="connsiteY2" fmla="*/ 164339 h 185408"/>
                    <a:gd name="connsiteX3" fmla="*/ 307609 w 408741"/>
                    <a:gd name="connsiteY3" fmla="*/ 0 h 185408"/>
                    <a:gd name="connsiteX4" fmla="*/ 408741 w 408741"/>
                    <a:gd name="connsiteY4" fmla="*/ 8428 h 1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8741" h="185408">
                      <a:moveTo>
                        <a:pt x="408741" y="8428"/>
                      </a:moveTo>
                      <a:lnTo>
                        <a:pt x="75849" y="185408"/>
                      </a:lnTo>
                      <a:lnTo>
                        <a:pt x="0" y="164339"/>
                      </a:lnTo>
                      <a:lnTo>
                        <a:pt x="307609" y="0"/>
                      </a:lnTo>
                      <a:lnTo>
                        <a:pt x="408741" y="842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62" name="任意多边形 37"/>
                <p:cNvSpPr/>
                <p:nvPr/>
              </p:nvSpPr>
              <p:spPr>
                <a:xfrm>
                  <a:off x="3965579" y="2760055"/>
                  <a:ext cx="151328" cy="644716"/>
                </a:xfrm>
                <a:custGeom>
                  <a:avLst/>
                  <a:gdLst>
                    <a:gd name="connsiteX0" fmla="*/ 37765 w 151538"/>
                    <a:gd name="connsiteY0" fmla="*/ 632074 h 644716"/>
                    <a:gd name="connsiteX1" fmla="*/ 25123 w 151538"/>
                    <a:gd name="connsiteY1" fmla="*/ 552011 h 644716"/>
                    <a:gd name="connsiteX2" fmla="*/ 4054 w 151538"/>
                    <a:gd name="connsiteY2" fmla="*/ 429810 h 644716"/>
                    <a:gd name="connsiteX3" fmla="*/ 4054 w 151538"/>
                    <a:gd name="connsiteY3" fmla="*/ 248616 h 644716"/>
                    <a:gd name="connsiteX4" fmla="*/ 46192 w 151538"/>
                    <a:gd name="connsiteY4" fmla="*/ 63208 h 644716"/>
                    <a:gd name="connsiteX5" fmla="*/ 79903 w 151538"/>
                    <a:gd name="connsiteY5" fmla="*/ 0 h 644716"/>
                    <a:gd name="connsiteX6" fmla="*/ 151538 w 151538"/>
                    <a:gd name="connsiteY6" fmla="*/ 96918 h 644716"/>
                    <a:gd name="connsiteX7" fmla="*/ 134683 w 151538"/>
                    <a:gd name="connsiteY7" fmla="*/ 155912 h 644716"/>
                    <a:gd name="connsiteX8" fmla="*/ 117827 w 151538"/>
                    <a:gd name="connsiteY8" fmla="*/ 235974 h 644716"/>
                    <a:gd name="connsiteX9" fmla="*/ 113613 w 151538"/>
                    <a:gd name="connsiteY9" fmla="*/ 375031 h 644716"/>
                    <a:gd name="connsiteX10" fmla="*/ 122041 w 151538"/>
                    <a:gd name="connsiteY10" fmla="*/ 501445 h 644716"/>
                    <a:gd name="connsiteX11" fmla="*/ 147324 w 151538"/>
                    <a:gd name="connsiteY11" fmla="*/ 644716 h 644716"/>
                    <a:gd name="connsiteX12" fmla="*/ 37765 w 151538"/>
                    <a:gd name="connsiteY12" fmla="*/ 632074 h 644716"/>
                    <a:gd name="connsiteX0" fmla="*/ 37555 w 151328"/>
                    <a:gd name="connsiteY0" fmla="*/ 632074 h 644716"/>
                    <a:gd name="connsiteX1" fmla="*/ 20699 w 151328"/>
                    <a:gd name="connsiteY1" fmla="*/ 560439 h 644716"/>
                    <a:gd name="connsiteX2" fmla="*/ 3844 w 151328"/>
                    <a:gd name="connsiteY2" fmla="*/ 429810 h 644716"/>
                    <a:gd name="connsiteX3" fmla="*/ 3844 w 151328"/>
                    <a:gd name="connsiteY3" fmla="*/ 248616 h 644716"/>
                    <a:gd name="connsiteX4" fmla="*/ 45982 w 151328"/>
                    <a:gd name="connsiteY4" fmla="*/ 63208 h 644716"/>
                    <a:gd name="connsiteX5" fmla="*/ 79693 w 151328"/>
                    <a:gd name="connsiteY5" fmla="*/ 0 h 644716"/>
                    <a:gd name="connsiteX6" fmla="*/ 151328 w 151328"/>
                    <a:gd name="connsiteY6" fmla="*/ 96918 h 644716"/>
                    <a:gd name="connsiteX7" fmla="*/ 134473 w 151328"/>
                    <a:gd name="connsiteY7" fmla="*/ 155912 h 644716"/>
                    <a:gd name="connsiteX8" fmla="*/ 117617 w 151328"/>
                    <a:gd name="connsiteY8" fmla="*/ 235974 h 644716"/>
                    <a:gd name="connsiteX9" fmla="*/ 113403 w 151328"/>
                    <a:gd name="connsiteY9" fmla="*/ 375031 h 644716"/>
                    <a:gd name="connsiteX10" fmla="*/ 121831 w 151328"/>
                    <a:gd name="connsiteY10" fmla="*/ 501445 h 644716"/>
                    <a:gd name="connsiteX11" fmla="*/ 147114 w 151328"/>
                    <a:gd name="connsiteY11" fmla="*/ 644716 h 644716"/>
                    <a:gd name="connsiteX12" fmla="*/ 37555 w 151328"/>
                    <a:gd name="connsiteY12" fmla="*/ 632074 h 64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1328" h="644716">
                      <a:moveTo>
                        <a:pt x="37555" y="632074"/>
                      </a:moveTo>
                      <a:cubicBezTo>
                        <a:pt x="34043" y="608898"/>
                        <a:pt x="26317" y="594150"/>
                        <a:pt x="20699" y="560439"/>
                      </a:cubicBezTo>
                      <a:cubicBezTo>
                        <a:pt x="15081" y="526728"/>
                        <a:pt x="6653" y="481781"/>
                        <a:pt x="3844" y="429810"/>
                      </a:cubicBezTo>
                      <a:cubicBezTo>
                        <a:pt x="1035" y="377839"/>
                        <a:pt x="-3179" y="309716"/>
                        <a:pt x="3844" y="248616"/>
                      </a:cubicBezTo>
                      <a:cubicBezTo>
                        <a:pt x="10867" y="187516"/>
                        <a:pt x="33341" y="104644"/>
                        <a:pt x="45982" y="63208"/>
                      </a:cubicBezTo>
                      <a:cubicBezTo>
                        <a:pt x="58623" y="21772"/>
                        <a:pt x="69158" y="10886"/>
                        <a:pt x="79693" y="0"/>
                      </a:cubicBezTo>
                      <a:lnTo>
                        <a:pt x="151328" y="96918"/>
                      </a:lnTo>
                      <a:cubicBezTo>
                        <a:pt x="145710" y="116583"/>
                        <a:pt x="140091" y="132736"/>
                        <a:pt x="134473" y="155912"/>
                      </a:cubicBezTo>
                      <a:cubicBezTo>
                        <a:pt x="128855" y="179088"/>
                        <a:pt x="121129" y="199454"/>
                        <a:pt x="117617" y="235974"/>
                      </a:cubicBezTo>
                      <a:cubicBezTo>
                        <a:pt x="114105" y="272494"/>
                        <a:pt x="112701" y="330786"/>
                        <a:pt x="113403" y="375031"/>
                      </a:cubicBezTo>
                      <a:cubicBezTo>
                        <a:pt x="114105" y="419276"/>
                        <a:pt x="116213" y="456498"/>
                        <a:pt x="121831" y="501445"/>
                      </a:cubicBezTo>
                      <a:cubicBezTo>
                        <a:pt x="127449" y="546392"/>
                        <a:pt x="137281" y="595554"/>
                        <a:pt x="147114" y="644716"/>
                      </a:cubicBezTo>
                      <a:lnTo>
                        <a:pt x="37555" y="632074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63" name="任意多边形 38"/>
                <p:cNvSpPr/>
                <p:nvPr/>
              </p:nvSpPr>
              <p:spPr>
                <a:xfrm>
                  <a:off x="3674015" y="2755841"/>
                  <a:ext cx="371257" cy="796413"/>
                </a:xfrm>
                <a:custGeom>
                  <a:avLst/>
                  <a:gdLst>
                    <a:gd name="connsiteX0" fmla="*/ 29937 w 371257"/>
                    <a:gd name="connsiteY0" fmla="*/ 796413 h 796413"/>
                    <a:gd name="connsiteX1" fmla="*/ 329119 w 371257"/>
                    <a:gd name="connsiteY1" fmla="*/ 636288 h 796413"/>
                    <a:gd name="connsiteX2" fmla="*/ 308050 w 371257"/>
                    <a:gd name="connsiteY2" fmla="*/ 556225 h 796413"/>
                    <a:gd name="connsiteX3" fmla="*/ 295408 w 371257"/>
                    <a:gd name="connsiteY3" fmla="*/ 429811 h 796413"/>
                    <a:gd name="connsiteX4" fmla="*/ 291194 w 371257"/>
                    <a:gd name="connsiteY4" fmla="*/ 324465 h 796413"/>
                    <a:gd name="connsiteX5" fmla="*/ 303836 w 371257"/>
                    <a:gd name="connsiteY5" fmla="*/ 189623 h 796413"/>
                    <a:gd name="connsiteX6" fmla="*/ 333332 w 371257"/>
                    <a:gd name="connsiteY6" fmla="*/ 84277 h 796413"/>
                    <a:gd name="connsiteX7" fmla="*/ 371257 w 371257"/>
                    <a:gd name="connsiteY7" fmla="*/ 0 h 796413"/>
                    <a:gd name="connsiteX8" fmla="*/ 29937 w 371257"/>
                    <a:gd name="connsiteY8" fmla="*/ 219119 h 796413"/>
                    <a:gd name="connsiteX9" fmla="*/ 13082 w 371257"/>
                    <a:gd name="connsiteY9" fmla="*/ 303396 h 796413"/>
                    <a:gd name="connsiteX10" fmla="*/ 440 w 371257"/>
                    <a:gd name="connsiteY10" fmla="*/ 434024 h 796413"/>
                    <a:gd name="connsiteX11" fmla="*/ 4654 w 371257"/>
                    <a:gd name="connsiteY11" fmla="*/ 598364 h 796413"/>
                    <a:gd name="connsiteX12" fmla="*/ 21509 w 371257"/>
                    <a:gd name="connsiteY12" fmla="*/ 733206 h 796413"/>
                    <a:gd name="connsiteX13" fmla="*/ 29937 w 371257"/>
                    <a:gd name="connsiteY13" fmla="*/ 796413 h 796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1257" h="796413">
                      <a:moveTo>
                        <a:pt x="29937" y="796413"/>
                      </a:moveTo>
                      <a:lnTo>
                        <a:pt x="329119" y="636288"/>
                      </a:lnTo>
                      <a:cubicBezTo>
                        <a:pt x="322096" y="609600"/>
                        <a:pt x="313669" y="590638"/>
                        <a:pt x="308050" y="556225"/>
                      </a:cubicBezTo>
                      <a:cubicBezTo>
                        <a:pt x="302431" y="521812"/>
                        <a:pt x="298217" y="468438"/>
                        <a:pt x="295408" y="429811"/>
                      </a:cubicBezTo>
                      <a:cubicBezTo>
                        <a:pt x="292599" y="391184"/>
                        <a:pt x="289789" y="364496"/>
                        <a:pt x="291194" y="324465"/>
                      </a:cubicBezTo>
                      <a:cubicBezTo>
                        <a:pt x="292599" y="284434"/>
                        <a:pt x="296813" y="229654"/>
                        <a:pt x="303836" y="189623"/>
                      </a:cubicBezTo>
                      <a:cubicBezTo>
                        <a:pt x="310859" y="149592"/>
                        <a:pt x="322095" y="115881"/>
                        <a:pt x="333332" y="84277"/>
                      </a:cubicBezTo>
                      <a:cubicBezTo>
                        <a:pt x="344569" y="52673"/>
                        <a:pt x="357913" y="26336"/>
                        <a:pt x="371257" y="0"/>
                      </a:cubicBezTo>
                      <a:lnTo>
                        <a:pt x="29937" y="219119"/>
                      </a:lnTo>
                      <a:cubicBezTo>
                        <a:pt x="24319" y="247211"/>
                        <a:pt x="17998" y="267579"/>
                        <a:pt x="13082" y="303396"/>
                      </a:cubicBezTo>
                      <a:cubicBezTo>
                        <a:pt x="8166" y="339213"/>
                        <a:pt x="1845" y="384863"/>
                        <a:pt x="440" y="434024"/>
                      </a:cubicBezTo>
                      <a:cubicBezTo>
                        <a:pt x="-965" y="483185"/>
                        <a:pt x="1142" y="548500"/>
                        <a:pt x="4654" y="598364"/>
                      </a:cubicBezTo>
                      <a:cubicBezTo>
                        <a:pt x="8166" y="648228"/>
                        <a:pt x="17295" y="699495"/>
                        <a:pt x="21509" y="733206"/>
                      </a:cubicBezTo>
                      <a:lnTo>
                        <a:pt x="29937" y="79641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  <p:grpSp>
            <p:nvGrpSpPr>
              <p:cNvPr id="158" name="组合 203"/>
              <p:cNvGrpSpPr/>
              <p:nvPr/>
            </p:nvGrpSpPr>
            <p:grpSpPr>
              <a:xfrm>
                <a:off x="2917966" y="3630343"/>
                <a:ext cx="1079420" cy="1176373"/>
                <a:chOff x="3733449" y="3505902"/>
                <a:chExt cx="703709" cy="766916"/>
              </a:xfrm>
            </p:grpSpPr>
            <p:sp>
              <p:nvSpPr>
                <p:cNvPr id="159" name="任意多边形 34"/>
                <p:cNvSpPr/>
                <p:nvPr/>
              </p:nvSpPr>
              <p:spPr>
                <a:xfrm>
                  <a:off x="4032630" y="3505902"/>
                  <a:ext cx="404528" cy="611005"/>
                </a:xfrm>
                <a:custGeom>
                  <a:avLst/>
                  <a:gdLst>
                    <a:gd name="connsiteX0" fmla="*/ 345534 w 404528"/>
                    <a:gd name="connsiteY0" fmla="*/ 611005 h 611005"/>
                    <a:gd name="connsiteX1" fmla="*/ 278113 w 404528"/>
                    <a:gd name="connsiteY1" fmla="*/ 526728 h 611005"/>
                    <a:gd name="connsiteX2" fmla="*/ 210692 w 404528"/>
                    <a:gd name="connsiteY2" fmla="*/ 438238 h 611005"/>
                    <a:gd name="connsiteX3" fmla="*/ 126415 w 404528"/>
                    <a:gd name="connsiteY3" fmla="*/ 290754 h 611005"/>
                    <a:gd name="connsiteX4" fmla="*/ 75849 w 404528"/>
                    <a:gd name="connsiteY4" fmla="*/ 193836 h 611005"/>
                    <a:gd name="connsiteX5" fmla="*/ 21070 w 404528"/>
                    <a:gd name="connsiteY5" fmla="*/ 63208 h 611005"/>
                    <a:gd name="connsiteX6" fmla="*/ 0 w 404528"/>
                    <a:gd name="connsiteY6" fmla="*/ 0 h 611005"/>
                    <a:gd name="connsiteX7" fmla="*/ 105346 w 404528"/>
                    <a:gd name="connsiteY7" fmla="*/ 4214 h 611005"/>
                    <a:gd name="connsiteX8" fmla="*/ 139057 w 404528"/>
                    <a:gd name="connsiteY8" fmla="*/ 92704 h 611005"/>
                    <a:gd name="connsiteX9" fmla="*/ 185409 w 404528"/>
                    <a:gd name="connsiteY9" fmla="*/ 202264 h 611005"/>
                    <a:gd name="connsiteX10" fmla="*/ 261258 w 404528"/>
                    <a:gd name="connsiteY10" fmla="*/ 337106 h 611005"/>
                    <a:gd name="connsiteX11" fmla="*/ 337106 w 404528"/>
                    <a:gd name="connsiteY11" fmla="*/ 450880 h 611005"/>
                    <a:gd name="connsiteX12" fmla="*/ 404528 w 404528"/>
                    <a:gd name="connsiteY12" fmla="*/ 535156 h 611005"/>
                    <a:gd name="connsiteX13" fmla="*/ 345534 w 404528"/>
                    <a:gd name="connsiteY13" fmla="*/ 611005 h 611005"/>
                    <a:gd name="connsiteX0" fmla="*/ 345534 w 404528"/>
                    <a:gd name="connsiteY0" fmla="*/ 611005 h 611005"/>
                    <a:gd name="connsiteX1" fmla="*/ 278113 w 404528"/>
                    <a:gd name="connsiteY1" fmla="*/ 526728 h 611005"/>
                    <a:gd name="connsiteX2" fmla="*/ 210692 w 404528"/>
                    <a:gd name="connsiteY2" fmla="*/ 438238 h 611005"/>
                    <a:gd name="connsiteX3" fmla="*/ 114588 w 404528"/>
                    <a:gd name="connsiteY3" fmla="*/ 276560 h 611005"/>
                    <a:gd name="connsiteX4" fmla="*/ 75849 w 404528"/>
                    <a:gd name="connsiteY4" fmla="*/ 193836 h 611005"/>
                    <a:gd name="connsiteX5" fmla="*/ 21070 w 404528"/>
                    <a:gd name="connsiteY5" fmla="*/ 63208 h 611005"/>
                    <a:gd name="connsiteX6" fmla="*/ 0 w 404528"/>
                    <a:gd name="connsiteY6" fmla="*/ 0 h 611005"/>
                    <a:gd name="connsiteX7" fmla="*/ 105346 w 404528"/>
                    <a:gd name="connsiteY7" fmla="*/ 4214 h 611005"/>
                    <a:gd name="connsiteX8" fmla="*/ 139057 w 404528"/>
                    <a:gd name="connsiteY8" fmla="*/ 92704 h 611005"/>
                    <a:gd name="connsiteX9" fmla="*/ 185409 w 404528"/>
                    <a:gd name="connsiteY9" fmla="*/ 202264 h 611005"/>
                    <a:gd name="connsiteX10" fmla="*/ 261258 w 404528"/>
                    <a:gd name="connsiteY10" fmla="*/ 337106 h 611005"/>
                    <a:gd name="connsiteX11" fmla="*/ 337106 w 404528"/>
                    <a:gd name="connsiteY11" fmla="*/ 450880 h 611005"/>
                    <a:gd name="connsiteX12" fmla="*/ 404528 w 404528"/>
                    <a:gd name="connsiteY12" fmla="*/ 535156 h 611005"/>
                    <a:gd name="connsiteX13" fmla="*/ 345534 w 404528"/>
                    <a:gd name="connsiteY13" fmla="*/ 611005 h 611005"/>
                    <a:gd name="connsiteX0" fmla="*/ 345534 w 404528"/>
                    <a:gd name="connsiteY0" fmla="*/ 611005 h 611005"/>
                    <a:gd name="connsiteX1" fmla="*/ 278113 w 404528"/>
                    <a:gd name="connsiteY1" fmla="*/ 526728 h 611005"/>
                    <a:gd name="connsiteX2" fmla="*/ 210692 w 404528"/>
                    <a:gd name="connsiteY2" fmla="*/ 438238 h 611005"/>
                    <a:gd name="connsiteX3" fmla="*/ 114588 w 404528"/>
                    <a:gd name="connsiteY3" fmla="*/ 276560 h 611005"/>
                    <a:gd name="connsiteX4" fmla="*/ 68753 w 404528"/>
                    <a:gd name="connsiteY4" fmla="*/ 184374 h 611005"/>
                    <a:gd name="connsiteX5" fmla="*/ 21070 w 404528"/>
                    <a:gd name="connsiteY5" fmla="*/ 63208 h 611005"/>
                    <a:gd name="connsiteX6" fmla="*/ 0 w 404528"/>
                    <a:gd name="connsiteY6" fmla="*/ 0 h 611005"/>
                    <a:gd name="connsiteX7" fmla="*/ 105346 w 404528"/>
                    <a:gd name="connsiteY7" fmla="*/ 4214 h 611005"/>
                    <a:gd name="connsiteX8" fmla="*/ 139057 w 404528"/>
                    <a:gd name="connsiteY8" fmla="*/ 92704 h 611005"/>
                    <a:gd name="connsiteX9" fmla="*/ 185409 w 404528"/>
                    <a:gd name="connsiteY9" fmla="*/ 202264 h 611005"/>
                    <a:gd name="connsiteX10" fmla="*/ 261258 w 404528"/>
                    <a:gd name="connsiteY10" fmla="*/ 337106 h 611005"/>
                    <a:gd name="connsiteX11" fmla="*/ 337106 w 404528"/>
                    <a:gd name="connsiteY11" fmla="*/ 450880 h 611005"/>
                    <a:gd name="connsiteX12" fmla="*/ 404528 w 404528"/>
                    <a:gd name="connsiteY12" fmla="*/ 535156 h 611005"/>
                    <a:gd name="connsiteX13" fmla="*/ 345534 w 404528"/>
                    <a:gd name="connsiteY13" fmla="*/ 611005 h 611005"/>
                    <a:gd name="connsiteX0" fmla="*/ 345534 w 404528"/>
                    <a:gd name="connsiteY0" fmla="*/ 611005 h 611005"/>
                    <a:gd name="connsiteX1" fmla="*/ 278113 w 404528"/>
                    <a:gd name="connsiteY1" fmla="*/ 533825 h 611005"/>
                    <a:gd name="connsiteX2" fmla="*/ 210692 w 404528"/>
                    <a:gd name="connsiteY2" fmla="*/ 438238 h 611005"/>
                    <a:gd name="connsiteX3" fmla="*/ 114588 w 404528"/>
                    <a:gd name="connsiteY3" fmla="*/ 276560 h 611005"/>
                    <a:gd name="connsiteX4" fmla="*/ 68753 w 404528"/>
                    <a:gd name="connsiteY4" fmla="*/ 184374 h 611005"/>
                    <a:gd name="connsiteX5" fmla="*/ 21070 w 404528"/>
                    <a:gd name="connsiteY5" fmla="*/ 63208 h 611005"/>
                    <a:gd name="connsiteX6" fmla="*/ 0 w 404528"/>
                    <a:gd name="connsiteY6" fmla="*/ 0 h 611005"/>
                    <a:gd name="connsiteX7" fmla="*/ 105346 w 404528"/>
                    <a:gd name="connsiteY7" fmla="*/ 4214 h 611005"/>
                    <a:gd name="connsiteX8" fmla="*/ 139057 w 404528"/>
                    <a:gd name="connsiteY8" fmla="*/ 92704 h 611005"/>
                    <a:gd name="connsiteX9" fmla="*/ 185409 w 404528"/>
                    <a:gd name="connsiteY9" fmla="*/ 202264 h 611005"/>
                    <a:gd name="connsiteX10" fmla="*/ 261258 w 404528"/>
                    <a:gd name="connsiteY10" fmla="*/ 337106 h 611005"/>
                    <a:gd name="connsiteX11" fmla="*/ 337106 w 404528"/>
                    <a:gd name="connsiteY11" fmla="*/ 450880 h 611005"/>
                    <a:gd name="connsiteX12" fmla="*/ 404528 w 404528"/>
                    <a:gd name="connsiteY12" fmla="*/ 535156 h 611005"/>
                    <a:gd name="connsiteX13" fmla="*/ 345534 w 404528"/>
                    <a:gd name="connsiteY13" fmla="*/ 611005 h 611005"/>
                    <a:gd name="connsiteX0" fmla="*/ 345534 w 404528"/>
                    <a:gd name="connsiteY0" fmla="*/ 611005 h 611005"/>
                    <a:gd name="connsiteX1" fmla="*/ 278113 w 404528"/>
                    <a:gd name="connsiteY1" fmla="*/ 533825 h 611005"/>
                    <a:gd name="connsiteX2" fmla="*/ 196499 w 404528"/>
                    <a:gd name="connsiteY2" fmla="*/ 424044 h 611005"/>
                    <a:gd name="connsiteX3" fmla="*/ 114588 w 404528"/>
                    <a:gd name="connsiteY3" fmla="*/ 276560 h 611005"/>
                    <a:gd name="connsiteX4" fmla="*/ 68753 w 404528"/>
                    <a:gd name="connsiteY4" fmla="*/ 184374 h 611005"/>
                    <a:gd name="connsiteX5" fmla="*/ 21070 w 404528"/>
                    <a:gd name="connsiteY5" fmla="*/ 63208 h 611005"/>
                    <a:gd name="connsiteX6" fmla="*/ 0 w 404528"/>
                    <a:gd name="connsiteY6" fmla="*/ 0 h 611005"/>
                    <a:gd name="connsiteX7" fmla="*/ 105346 w 404528"/>
                    <a:gd name="connsiteY7" fmla="*/ 4214 h 611005"/>
                    <a:gd name="connsiteX8" fmla="*/ 139057 w 404528"/>
                    <a:gd name="connsiteY8" fmla="*/ 92704 h 611005"/>
                    <a:gd name="connsiteX9" fmla="*/ 185409 w 404528"/>
                    <a:gd name="connsiteY9" fmla="*/ 202264 h 611005"/>
                    <a:gd name="connsiteX10" fmla="*/ 261258 w 404528"/>
                    <a:gd name="connsiteY10" fmla="*/ 337106 h 611005"/>
                    <a:gd name="connsiteX11" fmla="*/ 337106 w 404528"/>
                    <a:gd name="connsiteY11" fmla="*/ 450880 h 611005"/>
                    <a:gd name="connsiteX12" fmla="*/ 404528 w 404528"/>
                    <a:gd name="connsiteY12" fmla="*/ 535156 h 611005"/>
                    <a:gd name="connsiteX13" fmla="*/ 345534 w 404528"/>
                    <a:gd name="connsiteY13" fmla="*/ 611005 h 611005"/>
                    <a:gd name="connsiteX0" fmla="*/ 345534 w 404528"/>
                    <a:gd name="connsiteY0" fmla="*/ 611005 h 611005"/>
                    <a:gd name="connsiteX1" fmla="*/ 278113 w 404528"/>
                    <a:gd name="connsiteY1" fmla="*/ 533825 h 611005"/>
                    <a:gd name="connsiteX2" fmla="*/ 196499 w 404528"/>
                    <a:gd name="connsiteY2" fmla="*/ 424044 h 611005"/>
                    <a:gd name="connsiteX3" fmla="*/ 112223 w 404528"/>
                    <a:gd name="connsiteY3" fmla="*/ 274195 h 611005"/>
                    <a:gd name="connsiteX4" fmla="*/ 68753 w 404528"/>
                    <a:gd name="connsiteY4" fmla="*/ 184374 h 611005"/>
                    <a:gd name="connsiteX5" fmla="*/ 21070 w 404528"/>
                    <a:gd name="connsiteY5" fmla="*/ 63208 h 611005"/>
                    <a:gd name="connsiteX6" fmla="*/ 0 w 404528"/>
                    <a:gd name="connsiteY6" fmla="*/ 0 h 611005"/>
                    <a:gd name="connsiteX7" fmla="*/ 105346 w 404528"/>
                    <a:gd name="connsiteY7" fmla="*/ 4214 h 611005"/>
                    <a:gd name="connsiteX8" fmla="*/ 139057 w 404528"/>
                    <a:gd name="connsiteY8" fmla="*/ 92704 h 611005"/>
                    <a:gd name="connsiteX9" fmla="*/ 185409 w 404528"/>
                    <a:gd name="connsiteY9" fmla="*/ 202264 h 611005"/>
                    <a:gd name="connsiteX10" fmla="*/ 261258 w 404528"/>
                    <a:gd name="connsiteY10" fmla="*/ 337106 h 611005"/>
                    <a:gd name="connsiteX11" fmla="*/ 337106 w 404528"/>
                    <a:gd name="connsiteY11" fmla="*/ 450880 h 611005"/>
                    <a:gd name="connsiteX12" fmla="*/ 404528 w 404528"/>
                    <a:gd name="connsiteY12" fmla="*/ 535156 h 611005"/>
                    <a:gd name="connsiteX13" fmla="*/ 345534 w 404528"/>
                    <a:gd name="connsiteY13" fmla="*/ 611005 h 611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04528" h="611005">
                      <a:moveTo>
                        <a:pt x="345534" y="611005"/>
                      </a:moveTo>
                      <a:cubicBezTo>
                        <a:pt x="323060" y="583263"/>
                        <a:pt x="302952" y="564985"/>
                        <a:pt x="278113" y="533825"/>
                      </a:cubicBezTo>
                      <a:cubicBezTo>
                        <a:pt x="253274" y="502665"/>
                        <a:pt x="224147" y="467316"/>
                        <a:pt x="196499" y="424044"/>
                      </a:cubicBezTo>
                      <a:cubicBezTo>
                        <a:pt x="168851" y="380772"/>
                        <a:pt x="133514" y="314140"/>
                        <a:pt x="112223" y="274195"/>
                      </a:cubicBezTo>
                      <a:cubicBezTo>
                        <a:pt x="90932" y="234250"/>
                        <a:pt x="83945" y="219539"/>
                        <a:pt x="68753" y="184374"/>
                      </a:cubicBezTo>
                      <a:cubicBezTo>
                        <a:pt x="53561" y="149209"/>
                        <a:pt x="32529" y="93937"/>
                        <a:pt x="21070" y="63208"/>
                      </a:cubicBezTo>
                      <a:cubicBezTo>
                        <a:pt x="9611" y="32479"/>
                        <a:pt x="4214" y="15451"/>
                        <a:pt x="0" y="0"/>
                      </a:cubicBezTo>
                      <a:lnTo>
                        <a:pt x="105346" y="4214"/>
                      </a:lnTo>
                      <a:cubicBezTo>
                        <a:pt x="116583" y="33711"/>
                        <a:pt x="125713" y="59696"/>
                        <a:pt x="139057" y="92704"/>
                      </a:cubicBezTo>
                      <a:cubicBezTo>
                        <a:pt x="152401" y="125712"/>
                        <a:pt x="165042" y="161530"/>
                        <a:pt x="185409" y="202264"/>
                      </a:cubicBezTo>
                      <a:cubicBezTo>
                        <a:pt x="205776" y="242998"/>
                        <a:pt x="235975" y="295670"/>
                        <a:pt x="261258" y="337106"/>
                      </a:cubicBezTo>
                      <a:cubicBezTo>
                        <a:pt x="286541" y="378542"/>
                        <a:pt x="313228" y="417872"/>
                        <a:pt x="337106" y="450880"/>
                      </a:cubicBezTo>
                      <a:cubicBezTo>
                        <a:pt x="360984" y="483888"/>
                        <a:pt x="382756" y="509522"/>
                        <a:pt x="404528" y="535156"/>
                      </a:cubicBezTo>
                      <a:lnTo>
                        <a:pt x="345534" y="61100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60000">
                      <a:srgbClr val="FFC000">
                        <a:lumMod val="60000"/>
                        <a:lumOff val="40000"/>
                      </a:srgbClr>
                    </a:gs>
                  </a:gsLst>
                  <a:lin ang="72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sp>
              <p:nvSpPr>
                <p:cNvPr id="160" name="任意多边形 35"/>
                <p:cNvSpPr/>
                <p:nvPr/>
              </p:nvSpPr>
              <p:spPr>
                <a:xfrm>
                  <a:off x="3733449" y="3505902"/>
                  <a:ext cx="648929" cy="766916"/>
                </a:xfrm>
                <a:custGeom>
                  <a:avLst/>
                  <a:gdLst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63521 h 766916"/>
                    <a:gd name="connsiteX5" fmla="*/ 75849 w 648929"/>
                    <a:gd name="connsiteY5" fmla="*/ 358175 h 766916"/>
                    <a:gd name="connsiteX6" fmla="*/ 21069 w 648929"/>
                    <a:gd name="connsiteY6" fmla="*/ 235974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28678 w 648929"/>
                    <a:gd name="connsiteY9" fmla="*/ 92704 h 766916"/>
                    <a:gd name="connsiteX10" fmla="*/ 391886 w 648929"/>
                    <a:gd name="connsiteY10" fmla="*/ 240188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598363 w 648929"/>
                    <a:gd name="connsiteY13" fmla="*/ 560439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63521 h 766916"/>
                    <a:gd name="connsiteX5" fmla="*/ 75849 w 648929"/>
                    <a:gd name="connsiteY5" fmla="*/ 370003 h 766916"/>
                    <a:gd name="connsiteX6" fmla="*/ 21069 w 648929"/>
                    <a:gd name="connsiteY6" fmla="*/ 235974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28678 w 648929"/>
                    <a:gd name="connsiteY9" fmla="*/ 92704 h 766916"/>
                    <a:gd name="connsiteX10" fmla="*/ 391886 w 648929"/>
                    <a:gd name="connsiteY10" fmla="*/ 240188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598363 w 648929"/>
                    <a:gd name="connsiteY13" fmla="*/ 560439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72983 h 766916"/>
                    <a:gd name="connsiteX5" fmla="*/ 75849 w 648929"/>
                    <a:gd name="connsiteY5" fmla="*/ 370003 h 766916"/>
                    <a:gd name="connsiteX6" fmla="*/ 21069 w 648929"/>
                    <a:gd name="connsiteY6" fmla="*/ 235974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28678 w 648929"/>
                    <a:gd name="connsiteY9" fmla="*/ 92704 h 766916"/>
                    <a:gd name="connsiteX10" fmla="*/ 391886 w 648929"/>
                    <a:gd name="connsiteY10" fmla="*/ 240188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598363 w 648929"/>
                    <a:gd name="connsiteY13" fmla="*/ 560439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72983 h 766916"/>
                    <a:gd name="connsiteX5" fmla="*/ 75849 w 648929"/>
                    <a:gd name="connsiteY5" fmla="*/ 370003 h 766916"/>
                    <a:gd name="connsiteX6" fmla="*/ 23434 w 648929"/>
                    <a:gd name="connsiteY6" fmla="*/ 238340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28678 w 648929"/>
                    <a:gd name="connsiteY9" fmla="*/ 92704 h 766916"/>
                    <a:gd name="connsiteX10" fmla="*/ 391886 w 648929"/>
                    <a:gd name="connsiteY10" fmla="*/ 240188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598363 w 648929"/>
                    <a:gd name="connsiteY13" fmla="*/ 560439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72983 h 766916"/>
                    <a:gd name="connsiteX5" fmla="*/ 75849 w 648929"/>
                    <a:gd name="connsiteY5" fmla="*/ 370003 h 766916"/>
                    <a:gd name="connsiteX6" fmla="*/ 23434 w 648929"/>
                    <a:gd name="connsiteY6" fmla="*/ 238340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39667 w 648929"/>
                    <a:gd name="connsiteY9" fmla="*/ 103693 h 766916"/>
                    <a:gd name="connsiteX10" fmla="*/ 391886 w 648929"/>
                    <a:gd name="connsiteY10" fmla="*/ 240188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598363 w 648929"/>
                    <a:gd name="connsiteY13" fmla="*/ 560439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72983 h 766916"/>
                    <a:gd name="connsiteX5" fmla="*/ 75849 w 648929"/>
                    <a:gd name="connsiteY5" fmla="*/ 370003 h 766916"/>
                    <a:gd name="connsiteX6" fmla="*/ 23434 w 648929"/>
                    <a:gd name="connsiteY6" fmla="*/ 238340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39667 w 648929"/>
                    <a:gd name="connsiteY9" fmla="*/ 103693 h 766916"/>
                    <a:gd name="connsiteX10" fmla="*/ 402874 w 648929"/>
                    <a:gd name="connsiteY10" fmla="*/ 248430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598363 w 648929"/>
                    <a:gd name="connsiteY13" fmla="*/ 560439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72983 h 766916"/>
                    <a:gd name="connsiteX5" fmla="*/ 75849 w 648929"/>
                    <a:gd name="connsiteY5" fmla="*/ 370003 h 766916"/>
                    <a:gd name="connsiteX6" fmla="*/ 23434 w 648929"/>
                    <a:gd name="connsiteY6" fmla="*/ 238340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39667 w 648929"/>
                    <a:gd name="connsiteY9" fmla="*/ 103693 h 766916"/>
                    <a:gd name="connsiteX10" fmla="*/ 402874 w 648929"/>
                    <a:gd name="connsiteY10" fmla="*/ 248430 h 766916"/>
                    <a:gd name="connsiteX11" fmla="*/ 467734 w 648929"/>
                    <a:gd name="connsiteY11" fmla="*/ 370817 h 766916"/>
                    <a:gd name="connsiteX12" fmla="*/ 535156 w 648929"/>
                    <a:gd name="connsiteY12" fmla="*/ 476163 h 766916"/>
                    <a:gd name="connsiteX13" fmla="*/ 606604 w 648929"/>
                    <a:gd name="connsiteY13" fmla="*/ 557692 h 766916"/>
                    <a:gd name="connsiteX14" fmla="*/ 648929 w 648929"/>
                    <a:gd name="connsiteY14" fmla="*/ 606791 h 766916"/>
                    <a:gd name="connsiteX0" fmla="*/ 648929 w 648929"/>
                    <a:gd name="connsiteY0" fmla="*/ 606791 h 766916"/>
                    <a:gd name="connsiteX1" fmla="*/ 324464 w 648929"/>
                    <a:gd name="connsiteY1" fmla="*/ 766916 h 766916"/>
                    <a:gd name="connsiteX2" fmla="*/ 265471 w 648929"/>
                    <a:gd name="connsiteY2" fmla="*/ 695281 h 766916"/>
                    <a:gd name="connsiteX3" fmla="*/ 198050 w 648929"/>
                    <a:gd name="connsiteY3" fmla="*/ 598363 h 766916"/>
                    <a:gd name="connsiteX4" fmla="*/ 126415 w 648929"/>
                    <a:gd name="connsiteY4" fmla="*/ 472983 h 766916"/>
                    <a:gd name="connsiteX5" fmla="*/ 75849 w 648929"/>
                    <a:gd name="connsiteY5" fmla="*/ 370003 h 766916"/>
                    <a:gd name="connsiteX6" fmla="*/ 23434 w 648929"/>
                    <a:gd name="connsiteY6" fmla="*/ 238340 h 766916"/>
                    <a:gd name="connsiteX7" fmla="*/ 0 w 648929"/>
                    <a:gd name="connsiteY7" fmla="*/ 143270 h 766916"/>
                    <a:gd name="connsiteX8" fmla="*/ 299181 w 648929"/>
                    <a:gd name="connsiteY8" fmla="*/ 0 h 766916"/>
                    <a:gd name="connsiteX9" fmla="*/ 339667 w 648929"/>
                    <a:gd name="connsiteY9" fmla="*/ 103693 h 766916"/>
                    <a:gd name="connsiteX10" fmla="*/ 402874 w 648929"/>
                    <a:gd name="connsiteY10" fmla="*/ 248430 h 766916"/>
                    <a:gd name="connsiteX11" fmla="*/ 467734 w 648929"/>
                    <a:gd name="connsiteY11" fmla="*/ 370817 h 766916"/>
                    <a:gd name="connsiteX12" fmla="*/ 543397 w 648929"/>
                    <a:gd name="connsiteY12" fmla="*/ 473416 h 766916"/>
                    <a:gd name="connsiteX13" fmla="*/ 606604 w 648929"/>
                    <a:gd name="connsiteY13" fmla="*/ 557692 h 766916"/>
                    <a:gd name="connsiteX14" fmla="*/ 648929 w 648929"/>
                    <a:gd name="connsiteY14" fmla="*/ 606791 h 766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48929" h="766916">
                      <a:moveTo>
                        <a:pt x="648929" y="606791"/>
                      </a:moveTo>
                      <a:lnTo>
                        <a:pt x="324464" y="766916"/>
                      </a:lnTo>
                      <a:cubicBezTo>
                        <a:pt x="304800" y="743038"/>
                        <a:pt x="286540" y="723373"/>
                        <a:pt x="265471" y="695281"/>
                      </a:cubicBezTo>
                      <a:cubicBezTo>
                        <a:pt x="244402" y="667189"/>
                        <a:pt x="221226" y="635413"/>
                        <a:pt x="198050" y="598363"/>
                      </a:cubicBezTo>
                      <a:cubicBezTo>
                        <a:pt x="174874" y="561313"/>
                        <a:pt x="146782" y="511043"/>
                        <a:pt x="126415" y="472983"/>
                      </a:cubicBezTo>
                      <a:cubicBezTo>
                        <a:pt x="106048" y="434923"/>
                        <a:pt x="93012" y="409110"/>
                        <a:pt x="75849" y="370003"/>
                      </a:cubicBezTo>
                      <a:cubicBezTo>
                        <a:pt x="58686" y="330896"/>
                        <a:pt x="36075" y="276129"/>
                        <a:pt x="23434" y="238340"/>
                      </a:cubicBezTo>
                      <a:cubicBezTo>
                        <a:pt x="10793" y="200551"/>
                        <a:pt x="4214" y="171713"/>
                        <a:pt x="0" y="143270"/>
                      </a:cubicBezTo>
                      <a:lnTo>
                        <a:pt x="299181" y="0"/>
                      </a:lnTo>
                      <a:cubicBezTo>
                        <a:pt x="309013" y="30901"/>
                        <a:pt x="322385" y="62288"/>
                        <a:pt x="339667" y="103693"/>
                      </a:cubicBezTo>
                      <a:cubicBezTo>
                        <a:pt x="356949" y="145098"/>
                        <a:pt x="381530" y="203909"/>
                        <a:pt x="402874" y="248430"/>
                      </a:cubicBezTo>
                      <a:cubicBezTo>
                        <a:pt x="424218" y="292951"/>
                        <a:pt x="444314" y="333319"/>
                        <a:pt x="467734" y="370817"/>
                      </a:cubicBezTo>
                      <a:cubicBezTo>
                        <a:pt x="491154" y="408315"/>
                        <a:pt x="521626" y="441812"/>
                        <a:pt x="543397" y="473416"/>
                      </a:cubicBezTo>
                      <a:cubicBezTo>
                        <a:pt x="565168" y="505020"/>
                        <a:pt x="594665" y="541539"/>
                        <a:pt x="606604" y="557692"/>
                      </a:cubicBezTo>
                      <a:lnTo>
                        <a:pt x="648929" y="606791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-4322154" y="-2416786"/>
              <a:ext cx="2907890" cy="2257847"/>
              <a:chOff x="-3261734" y="-2321669"/>
              <a:chExt cx="2907890" cy="2257847"/>
            </a:xfrm>
          </p:grpSpPr>
          <p:grpSp>
            <p:nvGrpSpPr>
              <p:cNvPr id="58" name="组合 21"/>
              <p:cNvGrpSpPr/>
              <p:nvPr/>
            </p:nvGrpSpPr>
            <p:grpSpPr>
              <a:xfrm rot="16200000">
                <a:off x="-2936713" y="-2646690"/>
                <a:ext cx="2257847" cy="2907890"/>
                <a:chOff x="2820576" y="2123365"/>
                <a:chExt cx="2726148" cy="3246692"/>
              </a:xfrm>
              <a:effectLst/>
            </p:grpSpPr>
            <p:grpSp>
              <p:nvGrpSpPr>
                <p:cNvPr id="224" name="组合 5"/>
                <p:cNvGrpSpPr/>
                <p:nvPr/>
              </p:nvGrpSpPr>
              <p:grpSpPr>
                <a:xfrm>
                  <a:off x="4798880" y="3682062"/>
                  <a:ext cx="747844" cy="1202229"/>
                  <a:chOff x="4959672" y="3539613"/>
                  <a:chExt cx="487543" cy="783771"/>
                </a:xfrm>
              </p:grpSpPr>
              <p:sp>
                <p:nvSpPr>
                  <p:cNvPr id="258" name="任意多边形 185"/>
                  <p:cNvSpPr/>
                  <p:nvPr/>
                </p:nvSpPr>
                <p:spPr>
                  <a:xfrm>
                    <a:off x="5001810" y="4119832"/>
                    <a:ext cx="380575" cy="203552"/>
                  </a:xfrm>
                  <a:custGeom>
                    <a:avLst/>
                    <a:gdLst>
                      <a:gd name="connsiteX0" fmla="*/ 387672 w 387672"/>
                      <a:gd name="connsiteY0" fmla="*/ 84276 h 202263"/>
                      <a:gd name="connsiteX1" fmla="*/ 311823 w 387672"/>
                      <a:gd name="connsiteY1" fmla="*/ 0 h 202263"/>
                      <a:gd name="connsiteX2" fmla="*/ 0 w 387672"/>
                      <a:gd name="connsiteY2" fmla="*/ 143270 h 202263"/>
                      <a:gd name="connsiteX3" fmla="*/ 80063 w 387672"/>
                      <a:gd name="connsiteY3" fmla="*/ 202263 h 202263"/>
                      <a:gd name="connsiteX4" fmla="*/ 387672 w 387672"/>
                      <a:gd name="connsiteY4" fmla="*/ 84276 h 202263"/>
                      <a:gd name="connsiteX0" fmla="*/ 380575 w 380575"/>
                      <a:gd name="connsiteY0" fmla="*/ 78468 h 203552"/>
                      <a:gd name="connsiteX1" fmla="*/ 311823 w 380575"/>
                      <a:gd name="connsiteY1" fmla="*/ 1289 h 203552"/>
                      <a:gd name="connsiteX2" fmla="*/ 0 w 380575"/>
                      <a:gd name="connsiteY2" fmla="*/ 144559 h 203552"/>
                      <a:gd name="connsiteX3" fmla="*/ 80063 w 380575"/>
                      <a:gd name="connsiteY3" fmla="*/ 203552 h 203552"/>
                      <a:gd name="connsiteX4" fmla="*/ 380575 w 380575"/>
                      <a:gd name="connsiteY4" fmla="*/ 78468 h 20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575" h="203552">
                        <a:moveTo>
                          <a:pt x="380575" y="78468"/>
                        </a:moveTo>
                        <a:cubicBezTo>
                          <a:pt x="357658" y="52742"/>
                          <a:pt x="375252" y="-9726"/>
                          <a:pt x="311823" y="1289"/>
                        </a:cubicBezTo>
                        <a:cubicBezTo>
                          <a:pt x="248394" y="12304"/>
                          <a:pt x="103941" y="96802"/>
                          <a:pt x="0" y="144559"/>
                        </a:cubicBezTo>
                        <a:lnTo>
                          <a:pt x="80063" y="203552"/>
                        </a:lnTo>
                        <a:lnTo>
                          <a:pt x="380575" y="7846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59" name="任意多边形 186"/>
                  <p:cNvSpPr/>
                  <p:nvPr/>
                </p:nvSpPr>
                <p:spPr>
                  <a:xfrm>
                    <a:off x="4959672" y="3551736"/>
                    <a:ext cx="404995" cy="716868"/>
                  </a:xfrm>
                  <a:custGeom>
                    <a:avLst/>
                    <a:gdLst>
                      <a:gd name="connsiteX0" fmla="*/ 349747 w 405274"/>
                      <a:gd name="connsiteY0" fmla="*/ 568867 h 712137"/>
                      <a:gd name="connsiteX1" fmla="*/ 379244 w 405274"/>
                      <a:gd name="connsiteY1" fmla="*/ 497232 h 712137"/>
                      <a:gd name="connsiteX2" fmla="*/ 404527 w 405274"/>
                      <a:gd name="connsiteY2" fmla="*/ 345534 h 712137"/>
                      <a:gd name="connsiteX3" fmla="*/ 396099 w 405274"/>
                      <a:gd name="connsiteY3" fmla="*/ 198050 h 712137"/>
                      <a:gd name="connsiteX4" fmla="*/ 370816 w 405274"/>
                      <a:gd name="connsiteY4" fmla="*/ 58994 h 712137"/>
                      <a:gd name="connsiteX5" fmla="*/ 358175 w 405274"/>
                      <a:gd name="connsiteY5" fmla="*/ 0 h 712137"/>
                      <a:gd name="connsiteX6" fmla="*/ 0 w 405274"/>
                      <a:gd name="connsiteY6" fmla="*/ 151698 h 712137"/>
                      <a:gd name="connsiteX7" fmla="*/ 21069 w 405274"/>
                      <a:gd name="connsiteY7" fmla="*/ 227547 h 712137"/>
                      <a:gd name="connsiteX8" fmla="*/ 46352 w 405274"/>
                      <a:gd name="connsiteY8" fmla="*/ 349748 h 712137"/>
                      <a:gd name="connsiteX9" fmla="*/ 58993 w 405274"/>
                      <a:gd name="connsiteY9" fmla="*/ 530942 h 712137"/>
                      <a:gd name="connsiteX10" fmla="*/ 46352 w 405274"/>
                      <a:gd name="connsiteY10" fmla="*/ 661571 h 712137"/>
                      <a:gd name="connsiteX11" fmla="*/ 37924 w 405274"/>
                      <a:gd name="connsiteY11" fmla="*/ 712137 h 712137"/>
                      <a:gd name="connsiteX12" fmla="*/ 349747 w 405274"/>
                      <a:gd name="connsiteY12" fmla="*/ 568867 h 712137"/>
                      <a:gd name="connsiteX0" fmla="*/ 349747 w 405274"/>
                      <a:gd name="connsiteY0" fmla="*/ 573598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49747 w 405274"/>
                      <a:gd name="connsiteY12" fmla="*/ 573598 h 716868"/>
                      <a:gd name="connsiteX0" fmla="*/ 356844 w 405274"/>
                      <a:gd name="connsiteY0" fmla="*/ 571232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56844 w 405274"/>
                      <a:gd name="connsiteY12" fmla="*/ 571232 h 716868"/>
                      <a:gd name="connsiteX0" fmla="*/ 356844 w 404995"/>
                      <a:gd name="connsiteY0" fmla="*/ 571232 h 716868"/>
                      <a:gd name="connsiteX1" fmla="*/ 383976 w 404995"/>
                      <a:gd name="connsiteY1" fmla="*/ 485404 h 716868"/>
                      <a:gd name="connsiteX2" fmla="*/ 404527 w 404995"/>
                      <a:gd name="connsiteY2" fmla="*/ 350265 h 716868"/>
                      <a:gd name="connsiteX3" fmla="*/ 396099 w 404995"/>
                      <a:gd name="connsiteY3" fmla="*/ 202781 h 716868"/>
                      <a:gd name="connsiteX4" fmla="*/ 370816 w 404995"/>
                      <a:gd name="connsiteY4" fmla="*/ 63725 h 716868"/>
                      <a:gd name="connsiteX5" fmla="*/ 358175 w 404995"/>
                      <a:gd name="connsiteY5" fmla="*/ 0 h 716868"/>
                      <a:gd name="connsiteX6" fmla="*/ 0 w 404995"/>
                      <a:gd name="connsiteY6" fmla="*/ 156429 h 716868"/>
                      <a:gd name="connsiteX7" fmla="*/ 21069 w 404995"/>
                      <a:gd name="connsiteY7" fmla="*/ 232278 h 716868"/>
                      <a:gd name="connsiteX8" fmla="*/ 46352 w 404995"/>
                      <a:gd name="connsiteY8" fmla="*/ 354479 h 716868"/>
                      <a:gd name="connsiteX9" fmla="*/ 58993 w 404995"/>
                      <a:gd name="connsiteY9" fmla="*/ 535673 h 716868"/>
                      <a:gd name="connsiteX10" fmla="*/ 46352 w 404995"/>
                      <a:gd name="connsiteY10" fmla="*/ 666302 h 716868"/>
                      <a:gd name="connsiteX11" fmla="*/ 37924 w 404995"/>
                      <a:gd name="connsiteY11" fmla="*/ 716868 h 716868"/>
                      <a:gd name="connsiteX12" fmla="*/ 356844 w 404995"/>
                      <a:gd name="connsiteY12" fmla="*/ 571232 h 7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4995" h="716868">
                        <a:moveTo>
                          <a:pt x="356844" y="571232"/>
                        </a:moveTo>
                        <a:cubicBezTo>
                          <a:pt x="367027" y="554025"/>
                          <a:pt x="376029" y="522232"/>
                          <a:pt x="383976" y="485404"/>
                        </a:cubicBezTo>
                        <a:cubicBezTo>
                          <a:pt x="391923" y="448576"/>
                          <a:pt x="402507" y="397369"/>
                          <a:pt x="404527" y="350265"/>
                        </a:cubicBezTo>
                        <a:cubicBezTo>
                          <a:pt x="406547" y="303161"/>
                          <a:pt x="401717" y="250538"/>
                          <a:pt x="396099" y="202781"/>
                        </a:cubicBezTo>
                        <a:cubicBezTo>
                          <a:pt x="390481" y="155024"/>
                          <a:pt x="375030" y="95329"/>
                          <a:pt x="370816" y="63725"/>
                        </a:cubicBezTo>
                        <a:lnTo>
                          <a:pt x="358175" y="0"/>
                        </a:lnTo>
                        <a:lnTo>
                          <a:pt x="0" y="156429"/>
                        </a:lnTo>
                        <a:cubicBezTo>
                          <a:pt x="7023" y="181712"/>
                          <a:pt x="13344" y="199270"/>
                          <a:pt x="21069" y="232278"/>
                        </a:cubicBezTo>
                        <a:cubicBezTo>
                          <a:pt x="28794" y="265286"/>
                          <a:pt x="40031" y="303913"/>
                          <a:pt x="46352" y="354479"/>
                        </a:cubicBezTo>
                        <a:cubicBezTo>
                          <a:pt x="52673" y="405045"/>
                          <a:pt x="58993" y="483703"/>
                          <a:pt x="58993" y="535673"/>
                        </a:cubicBezTo>
                        <a:cubicBezTo>
                          <a:pt x="58993" y="587643"/>
                          <a:pt x="49863" y="636103"/>
                          <a:pt x="46352" y="666302"/>
                        </a:cubicBezTo>
                        <a:cubicBezTo>
                          <a:pt x="42841" y="696501"/>
                          <a:pt x="40382" y="706684"/>
                          <a:pt x="37924" y="716868"/>
                        </a:cubicBezTo>
                        <a:lnTo>
                          <a:pt x="356844" y="5712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60" name="任意多边形 187"/>
                  <p:cNvSpPr/>
                  <p:nvPr/>
                </p:nvSpPr>
                <p:spPr>
                  <a:xfrm>
                    <a:off x="5309074" y="3539613"/>
                    <a:ext cx="138141" cy="657357"/>
                  </a:xfrm>
                  <a:custGeom>
                    <a:avLst/>
                    <a:gdLst>
                      <a:gd name="connsiteX0" fmla="*/ 2893 w 137736"/>
                      <a:gd name="connsiteY0" fmla="*/ 12641 h 657357"/>
                      <a:gd name="connsiteX1" fmla="*/ 91384 w 137736"/>
                      <a:gd name="connsiteY1" fmla="*/ 0 h 657357"/>
                      <a:gd name="connsiteX2" fmla="*/ 112453 w 137736"/>
                      <a:gd name="connsiteY2" fmla="*/ 105346 h 657357"/>
                      <a:gd name="connsiteX3" fmla="*/ 137736 w 137736"/>
                      <a:gd name="connsiteY3" fmla="*/ 252829 h 657357"/>
                      <a:gd name="connsiteX4" fmla="*/ 137736 w 137736"/>
                      <a:gd name="connsiteY4" fmla="*/ 408741 h 657357"/>
                      <a:gd name="connsiteX5" fmla="*/ 112453 w 137736"/>
                      <a:gd name="connsiteY5" fmla="*/ 556225 h 657357"/>
                      <a:gd name="connsiteX6" fmla="*/ 78742 w 137736"/>
                      <a:gd name="connsiteY6" fmla="*/ 657357 h 657357"/>
                      <a:gd name="connsiteX7" fmla="*/ 11321 w 137736"/>
                      <a:gd name="connsiteY7" fmla="*/ 581508 h 657357"/>
                      <a:gd name="connsiteX8" fmla="*/ 32390 w 137736"/>
                      <a:gd name="connsiteY8" fmla="*/ 518300 h 657357"/>
                      <a:gd name="connsiteX9" fmla="*/ 53459 w 137736"/>
                      <a:gd name="connsiteY9" fmla="*/ 387672 h 657357"/>
                      <a:gd name="connsiteX10" fmla="*/ 53459 w 137736"/>
                      <a:gd name="connsiteY10" fmla="*/ 240188 h 657357"/>
                      <a:gd name="connsiteX11" fmla="*/ 23962 w 137736"/>
                      <a:gd name="connsiteY11" fmla="*/ 88490 h 657357"/>
                      <a:gd name="connsiteX12" fmla="*/ 2893 w 137736"/>
                      <a:gd name="connsiteY12" fmla="*/ 12641 h 657357"/>
                      <a:gd name="connsiteX0" fmla="*/ 345 w 135188"/>
                      <a:gd name="connsiteY0" fmla="*/ 12641 h 657357"/>
                      <a:gd name="connsiteX1" fmla="*/ 88836 w 135188"/>
                      <a:gd name="connsiteY1" fmla="*/ 0 h 657357"/>
                      <a:gd name="connsiteX2" fmla="*/ 109905 w 135188"/>
                      <a:gd name="connsiteY2" fmla="*/ 105346 h 657357"/>
                      <a:gd name="connsiteX3" fmla="*/ 135188 w 135188"/>
                      <a:gd name="connsiteY3" fmla="*/ 252829 h 657357"/>
                      <a:gd name="connsiteX4" fmla="*/ 135188 w 135188"/>
                      <a:gd name="connsiteY4" fmla="*/ 408741 h 657357"/>
                      <a:gd name="connsiteX5" fmla="*/ 109905 w 135188"/>
                      <a:gd name="connsiteY5" fmla="*/ 556225 h 657357"/>
                      <a:gd name="connsiteX6" fmla="*/ 76194 w 135188"/>
                      <a:gd name="connsiteY6" fmla="*/ 657357 h 657357"/>
                      <a:gd name="connsiteX7" fmla="*/ 8773 w 135188"/>
                      <a:gd name="connsiteY7" fmla="*/ 581508 h 657357"/>
                      <a:gd name="connsiteX8" fmla="*/ 29842 w 135188"/>
                      <a:gd name="connsiteY8" fmla="*/ 518300 h 657357"/>
                      <a:gd name="connsiteX9" fmla="*/ 50911 w 135188"/>
                      <a:gd name="connsiteY9" fmla="*/ 387672 h 657357"/>
                      <a:gd name="connsiteX10" fmla="*/ 50911 w 135188"/>
                      <a:gd name="connsiteY10" fmla="*/ 240188 h 657357"/>
                      <a:gd name="connsiteX11" fmla="*/ 21414 w 135188"/>
                      <a:gd name="connsiteY11" fmla="*/ 88490 h 657357"/>
                      <a:gd name="connsiteX12" fmla="*/ 345 w 135188"/>
                      <a:gd name="connsiteY12" fmla="*/ 12641 h 657357"/>
                      <a:gd name="connsiteX0" fmla="*/ 345 w 138141"/>
                      <a:gd name="connsiteY0" fmla="*/ 12641 h 657357"/>
                      <a:gd name="connsiteX1" fmla="*/ 88836 w 138141"/>
                      <a:gd name="connsiteY1" fmla="*/ 0 h 657357"/>
                      <a:gd name="connsiteX2" fmla="*/ 113273 w 138141"/>
                      <a:gd name="connsiteY2" fmla="*/ 95242 h 657357"/>
                      <a:gd name="connsiteX3" fmla="*/ 135188 w 138141"/>
                      <a:gd name="connsiteY3" fmla="*/ 252829 h 657357"/>
                      <a:gd name="connsiteX4" fmla="*/ 135188 w 138141"/>
                      <a:gd name="connsiteY4" fmla="*/ 408741 h 657357"/>
                      <a:gd name="connsiteX5" fmla="*/ 109905 w 138141"/>
                      <a:gd name="connsiteY5" fmla="*/ 556225 h 657357"/>
                      <a:gd name="connsiteX6" fmla="*/ 76194 w 138141"/>
                      <a:gd name="connsiteY6" fmla="*/ 657357 h 657357"/>
                      <a:gd name="connsiteX7" fmla="*/ 8773 w 138141"/>
                      <a:gd name="connsiteY7" fmla="*/ 581508 h 657357"/>
                      <a:gd name="connsiteX8" fmla="*/ 29842 w 138141"/>
                      <a:gd name="connsiteY8" fmla="*/ 518300 h 657357"/>
                      <a:gd name="connsiteX9" fmla="*/ 50911 w 138141"/>
                      <a:gd name="connsiteY9" fmla="*/ 387672 h 657357"/>
                      <a:gd name="connsiteX10" fmla="*/ 50911 w 138141"/>
                      <a:gd name="connsiteY10" fmla="*/ 240188 h 657357"/>
                      <a:gd name="connsiteX11" fmla="*/ 21414 w 138141"/>
                      <a:gd name="connsiteY11" fmla="*/ 88490 h 657357"/>
                      <a:gd name="connsiteX12" fmla="*/ 345 w 138141"/>
                      <a:gd name="connsiteY12" fmla="*/ 12641 h 65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141" h="657357">
                        <a:moveTo>
                          <a:pt x="345" y="12641"/>
                        </a:moveTo>
                        <a:cubicBezTo>
                          <a:pt x="-5273" y="6320"/>
                          <a:pt x="59339" y="4213"/>
                          <a:pt x="88836" y="0"/>
                        </a:cubicBezTo>
                        <a:cubicBezTo>
                          <a:pt x="95859" y="35115"/>
                          <a:pt x="105548" y="53104"/>
                          <a:pt x="113273" y="95242"/>
                        </a:cubicBezTo>
                        <a:cubicBezTo>
                          <a:pt x="120998" y="137380"/>
                          <a:pt x="131536" y="200579"/>
                          <a:pt x="135188" y="252829"/>
                        </a:cubicBezTo>
                        <a:cubicBezTo>
                          <a:pt x="138841" y="305079"/>
                          <a:pt x="139402" y="358175"/>
                          <a:pt x="135188" y="408741"/>
                        </a:cubicBezTo>
                        <a:cubicBezTo>
                          <a:pt x="130974" y="459307"/>
                          <a:pt x="119737" y="514789"/>
                          <a:pt x="109905" y="556225"/>
                        </a:cubicBezTo>
                        <a:cubicBezTo>
                          <a:pt x="100073" y="597661"/>
                          <a:pt x="88133" y="627509"/>
                          <a:pt x="76194" y="657357"/>
                        </a:cubicBezTo>
                        <a:lnTo>
                          <a:pt x="8773" y="581508"/>
                        </a:lnTo>
                        <a:cubicBezTo>
                          <a:pt x="15796" y="560439"/>
                          <a:pt x="22819" y="550606"/>
                          <a:pt x="29842" y="518300"/>
                        </a:cubicBezTo>
                        <a:cubicBezTo>
                          <a:pt x="36865" y="485994"/>
                          <a:pt x="47399" y="434024"/>
                          <a:pt x="50911" y="387672"/>
                        </a:cubicBezTo>
                        <a:cubicBezTo>
                          <a:pt x="54423" y="341320"/>
                          <a:pt x="55827" y="290052"/>
                          <a:pt x="50911" y="240188"/>
                        </a:cubicBezTo>
                        <a:cubicBezTo>
                          <a:pt x="45995" y="190324"/>
                          <a:pt x="29139" y="126414"/>
                          <a:pt x="21414" y="88490"/>
                        </a:cubicBezTo>
                        <a:cubicBezTo>
                          <a:pt x="13689" y="50566"/>
                          <a:pt x="5963" y="18962"/>
                          <a:pt x="345" y="1264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25" name="组合 6"/>
                <p:cNvGrpSpPr/>
                <p:nvPr/>
              </p:nvGrpSpPr>
              <p:grpSpPr>
                <a:xfrm>
                  <a:off x="4430749" y="4677441"/>
                  <a:ext cx="969235" cy="687974"/>
                  <a:chOff x="4430749" y="4677441"/>
                  <a:chExt cx="969235" cy="687974"/>
                </a:xfrm>
              </p:grpSpPr>
              <p:grpSp>
                <p:nvGrpSpPr>
                  <p:cNvPr id="253" name="组合 34"/>
                  <p:cNvGrpSpPr/>
                  <p:nvPr/>
                </p:nvGrpSpPr>
                <p:grpSpPr>
                  <a:xfrm>
                    <a:off x="4430749" y="4677441"/>
                    <a:ext cx="969235" cy="687974"/>
                    <a:chOff x="4719682" y="4188542"/>
                    <a:chExt cx="631876" cy="448513"/>
                  </a:xfrm>
                </p:grpSpPr>
                <p:sp>
                  <p:nvSpPr>
                    <p:cNvPr id="255" name="任意多边形 36"/>
                    <p:cNvSpPr/>
                    <p:nvPr/>
                  </p:nvSpPr>
                  <p:spPr>
                    <a:xfrm>
                      <a:off x="4719682" y="4357094"/>
                      <a:ext cx="303197" cy="279961"/>
                    </a:xfrm>
                    <a:custGeom>
                      <a:avLst/>
                      <a:gdLst>
                        <a:gd name="connsiteX0" fmla="*/ 248616 w 286540"/>
                        <a:gd name="connsiteY0" fmla="*/ 0 h 282326"/>
                        <a:gd name="connsiteX1" fmla="*/ 286540 w 286540"/>
                        <a:gd name="connsiteY1" fmla="*/ 117987 h 282326"/>
                        <a:gd name="connsiteX2" fmla="*/ 12642 w 286540"/>
                        <a:gd name="connsiteY2" fmla="*/ 282326 h 282326"/>
                        <a:gd name="connsiteX3" fmla="*/ 0 w 286540"/>
                        <a:gd name="connsiteY3" fmla="*/ 181194 h 282326"/>
                        <a:gd name="connsiteX4" fmla="*/ 248616 w 286540"/>
                        <a:gd name="connsiteY4" fmla="*/ 0 h 282326"/>
                        <a:gd name="connsiteX0" fmla="*/ 248616 w 286540"/>
                        <a:gd name="connsiteY0" fmla="*/ 0 h 279961"/>
                        <a:gd name="connsiteX1" fmla="*/ 286540 w 286540"/>
                        <a:gd name="connsiteY1" fmla="*/ 117987 h 279961"/>
                        <a:gd name="connsiteX2" fmla="*/ 10277 w 286540"/>
                        <a:gd name="connsiteY2" fmla="*/ 279961 h 279961"/>
                        <a:gd name="connsiteX3" fmla="*/ 0 w 286540"/>
                        <a:gd name="connsiteY3" fmla="*/ 181194 h 279961"/>
                        <a:gd name="connsiteX4" fmla="*/ 248616 w 286540"/>
                        <a:gd name="connsiteY4" fmla="*/ 0 h 279961"/>
                        <a:gd name="connsiteX0" fmla="*/ 265273 w 303197"/>
                        <a:gd name="connsiteY0" fmla="*/ 0 h 279961"/>
                        <a:gd name="connsiteX1" fmla="*/ 303197 w 303197"/>
                        <a:gd name="connsiteY1" fmla="*/ 117987 h 279961"/>
                        <a:gd name="connsiteX2" fmla="*/ 26934 w 303197"/>
                        <a:gd name="connsiteY2" fmla="*/ 279961 h 279961"/>
                        <a:gd name="connsiteX3" fmla="*/ 0 w 303197"/>
                        <a:gd name="connsiteY3" fmla="*/ 164537 h 279961"/>
                        <a:gd name="connsiteX4" fmla="*/ 265273 w 303197"/>
                        <a:gd name="connsiteY4" fmla="*/ 0 h 279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3197" h="279961">
                          <a:moveTo>
                            <a:pt x="265273" y="0"/>
                          </a:moveTo>
                          <a:lnTo>
                            <a:pt x="303197" y="117987"/>
                          </a:lnTo>
                          <a:lnTo>
                            <a:pt x="26934" y="279961"/>
                          </a:lnTo>
                          <a:lnTo>
                            <a:pt x="0" y="164537"/>
                          </a:lnTo>
                          <a:lnTo>
                            <a:pt x="265273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56" name="任意多边形 183"/>
                    <p:cNvSpPr/>
                    <p:nvPr/>
                  </p:nvSpPr>
                  <p:spPr>
                    <a:xfrm>
                      <a:off x="4976527" y="4188542"/>
                      <a:ext cx="375031" cy="284758"/>
                    </a:xfrm>
                    <a:custGeom>
                      <a:avLst/>
                      <a:gdLst>
                        <a:gd name="connsiteX0" fmla="*/ 0 w 375031"/>
                        <a:gd name="connsiteY0" fmla="*/ 168553 h 284758"/>
                        <a:gd name="connsiteX1" fmla="*/ 80063 w 375031"/>
                        <a:gd name="connsiteY1" fmla="*/ 168553 h 284758"/>
                        <a:gd name="connsiteX2" fmla="*/ 193836 w 375031"/>
                        <a:gd name="connsiteY2" fmla="*/ 122201 h 284758"/>
                        <a:gd name="connsiteX3" fmla="*/ 278113 w 375031"/>
                        <a:gd name="connsiteY3" fmla="*/ 50566 h 284758"/>
                        <a:gd name="connsiteX4" fmla="*/ 303396 w 375031"/>
                        <a:gd name="connsiteY4" fmla="*/ 0 h 284758"/>
                        <a:gd name="connsiteX5" fmla="*/ 375031 w 375031"/>
                        <a:gd name="connsiteY5" fmla="*/ 88490 h 284758"/>
                        <a:gd name="connsiteX6" fmla="*/ 328679 w 375031"/>
                        <a:gd name="connsiteY6" fmla="*/ 151698 h 284758"/>
                        <a:gd name="connsiteX7" fmla="*/ 248616 w 375031"/>
                        <a:gd name="connsiteY7" fmla="*/ 214905 h 284758"/>
                        <a:gd name="connsiteX8" fmla="*/ 172767 w 375031"/>
                        <a:gd name="connsiteY8" fmla="*/ 257043 h 284758"/>
                        <a:gd name="connsiteX9" fmla="*/ 71635 w 375031"/>
                        <a:gd name="connsiteY9" fmla="*/ 282326 h 284758"/>
                        <a:gd name="connsiteX10" fmla="*/ 42138 w 375031"/>
                        <a:gd name="connsiteY10" fmla="*/ 282326 h 284758"/>
                        <a:gd name="connsiteX11" fmla="*/ 0 w 375031"/>
                        <a:gd name="connsiteY11" fmla="*/ 168553 h 28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75031" h="284758">
                          <a:moveTo>
                            <a:pt x="0" y="168553"/>
                          </a:moveTo>
                          <a:cubicBezTo>
                            <a:pt x="23878" y="172415"/>
                            <a:pt x="47757" y="176278"/>
                            <a:pt x="80063" y="168553"/>
                          </a:cubicBezTo>
                          <a:cubicBezTo>
                            <a:pt x="112369" y="160828"/>
                            <a:pt x="160828" y="141865"/>
                            <a:pt x="193836" y="122201"/>
                          </a:cubicBezTo>
                          <a:cubicBezTo>
                            <a:pt x="226844" y="102536"/>
                            <a:pt x="259853" y="70933"/>
                            <a:pt x="278113" y="50566"/>
                          </a:cubicBezTo>
                          <a:cubicBezTo>
                            <a:pt x="296373" y="30199"/>
                            <a:pt x="299884" y="15099"/>
                            <a:pt x="303396" y="0"/>
                          </a:cubicBezTo>
                          <a:lnTo>
                            <a:pt x="375031" y="88490"/>
                          </a:lnTo>
                          <a:cubicBezTo>
                            <a:pt x="359580" y="109559"/>
                            <a:pt x="349748" y="130629"/>
                            <a:pt x="328679" y="151698"/>
                          </a:cubicBezTo>
                          <a:cubicBezTo>
                            <a:pt x="307610" y="172767"/>
                            <a:pt x="274601" y="197348"/>
                            <a:pt x="248616" y="214905"/>
                          </a:cubicBezTo>
                          <a:cubicBezTo>
                            <a:pt x="222631" y="232462"/>
                            <a:pt x="202264" y="245806"/>
                            <a:pt x="172767" y="257043"/>
                          </a:cubicBezTo>
                          <a:cubicBezTo>
                            <a:pt x="143270" y="268280"/>
                            <a:pt x="93407" y="278112"/>
                            <a:pt x="71635" y="282326"/>
                          </a:cubicBezTo>
                          <a:cubicBezTo>
                            <a:pt x="49863" y="286540"/>
                            <a:pt x="46000" y="284433"/>
                            <a:pt x="42138" y="282326"/>
                          </a:cubicBezTo>
                          <a:lnTo>
                            <a:pt x="0" y="16855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57" name="任意多边形 184"/>
                    <p:cNvSpPr/>
                    <p:nvPr/>
                  </p:nvSpPr>
                  <p:spPr>
                    <a:xfrm>
                      <a:off x="4980741" y="4201183"/>
                      <a:ext cx="303395" cy="168553"/>
                    </a:xfrm>
                    <a:custGeom>
                      <a:avLst/>
                      <a:gdLst>
                        <a:gd name="connsiteX0" fmla="*/ 303395 w 303395"/>
                        <a:gd name="connsiteY0" fmla="*/ 0 h 168553"/>
                        <a:gd name="connsiteX1" fmla="*/ 37924 w 303395"/>
                        <a:gd name="connsiteY1" fmla="*/ 122201 h 168553"/>
                        <a:gd name="connsiteX2" fmla="*/ 0 w 303395"/>
                        <a:gd name="connsiteY2" fmla="*/ 168553 h 168553"/>
                        <a:gd name="connsiteX3" fmla="*/ 71635 w 303395"/>
                        <a:gd name="connsiteY3" fmla="*/ 160126 h 168553"/>
                        <a:gd name="connsiteX4" fmla="*/ 164339 w 303395"/>
                        <a:gd name="connsiteY4" fmla="*/ 126415 h 168553"/>
                        <a:gd name="connsiteX5" fmla="*/ 248616 w 303395"/>
                        <a:gd name="connsiteY5" fmla="*/ 67422 h 168553"/>
                        <a:gd name="connsiteX6" fmla="*/ 303395 w 303395"/>
                        <a:gd name="connsiteY6" fmla="*/ 0 h 168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03395" h="168553">
                          <a:moveTo>
                            <a:pt x="303395" y="0"/>
                          </a:moveTo>
                          <a:lnTo>
                            <a:pt x="37924" y="122201"/>
                          </a:lnTo>
                          <a:lnTo>
                            <a:pt x="0" y="168553"/>
                          </a:lnTo>
                          <a:cubicBezTo>
                            <a:pt x="23878" y="165744"/>
                            <a:pt x="44245" y="167149"/>
                            <a:pt x="71635" y="160126"/>
                          </a:cubicBezTo>
                          <a:cubicBezTo>
                            <a:pt x="99025" y="153103"/>
                            <a:pt x="134842" y="141866"/>
                            <a:pt x="164339" y="126415"/>
                          </a:cubicBezTo>
                          <a:cubicBezTo>
                            <a:pt x="193836" y="110964"/>
                            <a:pt x="225440" y="87789"/>
                            <a:pt x="248616" y="67422"/>
                          </a:cubicBezTo>
                          <a:cubicBezTo>
                            <a:pt x="271792" y="47055"/>
                            <a:pt x="287593" y="25634"/>
                            <a:pt x="303395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  <p:sp>
                <p:nvSpPr>
                  <p:cNvPr id="254" name="任意多边形 181"/>
                  <p:cNvSpPr/>
                  <p:nvPr/>
                </p:nvSpPr>
                <p:spPr>
                  <a:xfrm>
                    <a:off x="4473844" y="4959458"/>
                    <a:ext cx="805912" cy="402956"/>
                  </a:xfrm>
                  <a:custGeom>
                    <a:avLst/>
                    <a:gdLst>
                      <a:gd name="connsiteX0" fmla="*/ 0 w 805912"/>
                      <a:gd name="connsiteY0" fmla="*/ 402956 h 402956"/>
                      <a:gd name="connsiteX1" fmla="*/ 526942 w 805912"/>
                      <a:gd name="connsiteY1" fmla="*/ 180813 h 402956"/>
                      <a:gd name="connsiteX2" fmla="*/ 676759 w 805912"/>
                      <a:gd name="connsiteY2" fmla="*/ 98156 h 402956"/>
                      <a:gd name="connsiteX3" fmla="*/ 805912 w 805912"/>
                      <a:gd name="connsiteY3" fmla="*/ 0 h 402956"/>
                      <a:gd name="connsiteX4" fmla="*/ 692258 w 805912"/>
                      <a:gd name="connsiteY4" fmla="*/ 72325 h 402956"/>
                      <a:gd name="connsiteX5" fmla="*/ 568271 w 805912"/>
                      <a:gd name="connsiteY5" fmla="*/ 123986 h 402956"/>
                      <a:gd name="connsiteX6" fmla="*/ 433953 w 805912"/>
                      <a:gd name="connsiteY6" fmla="*/ 149817 h 402956"/>
                      <a:gd name="connsiteX7" fmla="*/ 0 w 805912"/>
                      <a:gd name="connsiteY7" fmla="*/ 402956 h 40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912" h="402956">
                        <a:moveTo>
                          <a:pt x="0" y="402956"/>
                        </a:moveTo>
                        <a:cubicBezTo>
                          <a:pt x="195881" y="325464"/>
                          <a:pt x="391762" y="247972"/>
                          <a:pt x="526942" y="180813"/>
                        </a:cubicBezTo>
                        <a:cubicBezTo>
                          <a:pt x="576881" y="153261"/>
                          <a:pt x="631986" y="127430"/>
                          <a:pt x="676759" y="98156"/>
                        </a:cubicBezTo>
                        <a:lnTo>
                          <a:pt x="805912" y="0"/>
                        </a:lnTo>
                        <a:cubicBezTo>
                          <a:pt x="768027" y="24108"/>
                          <a:pt x="731865" y="51661"/>
                          <a:pt x="692258" y="72325"/>
                        </a:cubicBezTo>
                        <a:cubicBezTo>
                          <a:pt x="652651" y="92989"/>
                          <a:pt x="611322" y="111071"/>
                          <a:pt x="568271" y="123986"/>
                        </a:cubicBezTo>
                        <a:cubicBezTo>
                          <a:pt x="525220" y="136901"/>
                          <a:pt x="479586" y="143359"/>
                          <a:pt x="433953" y="149817"/>
                        </a:cubicBezTo>
                        <a:lnTo>
                          <a:pt x="0" y="4029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sp>
              <p:nvSpPr>
                <p:cNvPr id="226" name="任意多边形 7"/>
                <p:cNvSpPr/>
                <p:nvPr/>
              </p:nvSpPr>
              <p:spPr>
                <a:xfrm>
                  <a:off x="2820576" y="2479388"/>
                  <a:ext cx="682345" cy="1222536"/>
                </a:xfrm>
                <a:custGeom>
                  <a:avLst/>
                  <a:gdLst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8535 w 444843"/>
                    <a:gd name="connsiteY11" fmla="*/ 308919 h 797011"/>
                    <a:gd name="connsiteX12" fmla="*/ 37070 w 444843"/>
                    <a:gd name="connsiteY12" fmla="*/ 216243 h 797011"/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0107 w 444843"/>
                    <a:gd name="connsiteY11" fmla="*/ 342629 h 797011"/>
                    <a:gd name="connsiteX12" fmla="*/ 37070 w 444843"/>
                    <a:gd name="connsiteY12" fmla="*/ 216243 h 79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4843" h="797011">
                      <a:moveTo>
                        <a:pt x="37070" y="216243"/>
                      </a:moveTo>
                      <a:cubicBezTo>
                        <a:pt x="164241" y="131290"/>
                        <a:pt x="291413" y="46338"/>
                        <a:pt x="370702" y="0"/>
                      </a:cubicBezTo>
                      <a:lnTo>
                        <a:pt x="444843" y="98854"/>
                      </a:lnTo>
                      <a:cubicBezTo>
                        <a:pt x="438665" y="119449"/>
                        <a:pt x="432486" y="129746"/>
                        <a:pt x="426308" y="160638"/>
                      </a:cubicBezTo>
                      <a:cubicBezTo>
                        <a:pt x="420130" y="191530"/>
                        <a:pt x="410862" y="237867"/>
                        <a:pt x="407773" y="284205"/>
                      </a:cubicBezTo>
                      <a:cubicBezTo>
                        <a:pt x="404684" y="330543"/>
                        <a:pt x="402624" y="377911"/>
                        <a:pt x="407773" y="438665"/>
                      </a:cubicBezTo>
                      <a:cubicBezTo>
                        <a:pt x="412922" y="499419"/>
                        <a:pt x="425793" y="574074"/>
                        <a:pt x="438665" y="648729"/>
                      </a:cubicBezTo>
                      <a:lnTo>
                        <a:pt x="339811" y="636373"/>
                      </a:lnTo>
                      <a:lnTo>
                        <a:pt x="37070" y="797011"/>
                      </a:lnTo>
                      <a:cubicBezTo>
                        <a:pt x="30892" y="764060"/>
                        <a:pt x="24713" y="745525"/>
                        <a:pt x="18535" y="698157"/>
                      </a:cubicBezTo>
                      <a:cubicBezTo>
                        <a:pt x="12357" y="650789"/>
                        <a:pt x="0" y="577678"/>
                        <a:pt x="0" y="512805"/>
                      </a:cubicBezTo>
                      <a:cubicBezTo>
                        <a:pt x="0" y="447932"/>
                        <a:pt x="2899" y="393086"/>
                        <a:pt x="10107" y="342629"/>
                      </a:cubicBezTo>
                      <a:cubicBezTo>
                        <a:pt x="17315" y="292172"/>
                        <a:pt x="34495" y="234263"/>
                        <a:pt x="37070" y="2162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 dirty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grpSp>
              <p:nvGrpSpPr>
                <p:cNvPr id="227" name="组合 8"/>
                <p:cNvGrpSpPr/>
                <p:nvPr/>
              </p:nvGrpSpPr>
              <p:grpSpPr>
                <a:xfrm>
                  <a:off x="3512622" y="4535247"/>
                  <a:ext cx="1331501" cy="834810"/>
                  <a:chOff x="4121121" y="4095838"/>
                  <a:chExt cx="868048" cy="544240"/>
                </a:xfrm>
              </p:grpSpPr>
              <p:sp>
                <p:nvSpPr>
                  <p:cNvPr id="250" name="任意多边形 177"/>
                  <p:cNvSpPr/>
                  <p:nvPr/>
                </p:nvSpPr>
                <p:spPr>
                  <a:xfrm>
                    <a:off x="4122452" y="4095838"/>
                    <a:ext cx="369485" cy="257561"/>
                  </a:xfrm>
                  <a:custGeom>
                    <a:avLst/>
                    <a:gdLst>
                      <a:gd name="connsiteX0" fmla="*/ 362389 w 362389"/>
                      <a:gd name="connsiteY0" fmla="*/ 0 h 252829"/>
                      <a:gd name="connsiteX1" fmla="*/ 316037 w 362389"/>
                      <a:gd name="connsiteY1" fmla="*/ 96918 h 252829"/>
                      <a:gd name="connsiteX2" fmla="*/ 0 w 362389"/>
                      <a:gd name="connsiteY2" fmla="*/ 252829 h 252829"/>
                      <a:gd name="connsiteX3" fmla="*/ 33711 w 362389"/>
                      <a:gd name="connsiteY3" fmla="*/ 172767 h 252829"/>
                      <a:gd name="connsiteX4" fmla="*/ 362389 w 362389"/>
                      <a:gd name="connsiteY4" fmla="*/ 0 h 252829"/>
                      <a:gd name="connsiteX0" fmla="*/ 367120 w 367120"/>
                      <a:gd name="connsiteY0" fmla="*/ 0 h 259926"/>
                      <a:gd name="connsiteX1" fmla="*/ 320768 w 367120"/>
                      <a:gd name="connsiteY1" fmla="*/ 96918 h 259926"/>
                      <a:gd name="connsiteX2" fmla="*/ 0 w 367120"/>
                      <a:gd name="connsiteY2" fmla="*/ 259926 h 259926"/>
                      <a:gd name="connsiteX3" fmla="*/ 38442 w 367120"/>
                      <a:gd name="connsiteY3" fmla="*/ 172767 h 259926"/>
                      <a:gd name="connsiteX4" fmla="*/ 367120 w 367120"/>
                      <a:gd name="connsiteY4" fmla="*/ 0 h 259926"/>
                      <a:gd name="connsiteX0" fmla="*/ 369485 w 369485"/>
                      <a:gd name="connsiteY0" fmla="*/ 0 h 257561"/>
                      <a:gd name="connsiteX1" fmla="*/ 323133 w 369485"/>
                      <a:gd name="connsiteY1" fmla="*/ 96918 h 257561"/>
                      <a:gd name="connsiteX2" fmla="*/ 0 w 369485"/>
                      <a:gd name="connsiteY2" fmla="*/ 257561 h 257561"/>
                      <a:gd name="connsiteX3" fmla="*/ 40807 w 369485"/>
                      <a:gd name="connsiteY3" fmla="*/ 172767 h 257561"/>
                      <a:gd name="connsiteX4" fmla="*/ 369485 w 369485"/>
                      <a:gd name="connsiteY4" fmla="*/ 0 h 257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85" h="257561">
                        <a:moveTo>
                          <a:pt x="369485" y="0"/>
                        </a:moveTo>
                        <a:cubicBezTo>
                          <a:pt x="351927" y="37573"/>
                          <a:pt x="334370" y="75147"/>
                          <a:pt x="323133" y="96918"/>
                        </a:cubicBezTo>
                        <a:lnTo>
                          <a:pt x="0" y="257561"/>
                        </a:lnTo>
                        <a:lnTo>
                          <a:pt x="40807" y="172767"/>
                        </a:lnTo>
                        <a:lnTo>
                          <a:pt x="369485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51" name="任意多边形 178"/>
                  <p:cNvSpPr/>
                  <p:nvPr/>
                </p:nvSpPr>
                <p:spPr>
                  <a:xfrm>
                    <a:off x="4121121" y="4192755"/>
                    <a:ext cx="868048" cy="447323"/>
                  </a:xfrm>
                  <a:custGeom>
                    <a:avLst/>
                    <a:gdLst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59307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34025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47324"/>
                      <a:gd name="connsiteX1" fmla="*/ 71635 w 868048"/>
                      <a:gd name="connsiteY1" fmla="*/ 227546 h 447324"/>
                      <a:gd name="connsiteX2" fmla="*/ 168553 w 868048"/>
                      <a:gd name="connsiteY2" fmla="*/ 307609 h 447324"/>
                      <a:gd name="connsiteX3" fmla="*/ 311823 w 868048"/>
                      <a:gd name="connsiteY3" fmla="*/ 391885 h 447324"/>
                      <a:gd name="connsiteX4" fmla="*/ 434025 w 868048"/>
                      <a:gd name="connsiteY4" fmla="*/ 429810 h 447324"/>
                      <a:gd name="connsiteX5" fmla="*/ 530942 w 868048"/>
                      <a:gd name="connsiteY5" fmla="*/ 446665 h 447324"/>
                      <a:gd name="connsiteX6" fmla="*/ 648929 w 868048"/>
                      <a:gd name="connsiteY6" fmla="*/ 408741 h 447324"/>
                      <a:gd name="connsiteX7" fmla="*/ 868048 w 868048"/>
                      <a:gd name="connsiteY7" fmla="*/ 278112 h 447324"/>
                      <a:gd name="connsiteX8" fmla="*/ 813268 w 868048"/>
                      <a:gd name="connsiteY8" fmla="*/ 269685 h 447324"/>
                      <a:gd name="connsiteX9" fmla="*/ 678426 w 868048"/>
                      <a:gd name="connsiteY9" fmla="*/ 240188 h 447324"/>
                      <a:gd name="connsiteX10" fmla="*/ 509873 w 868048"/>
                      <a:gd name="connsiteY10" fmla="*/ 155911 h 447324"/>
                      <a:gd name="connsiteX11" fmla="*/ 375030 w 868048"/>
                      <a:gd name="connsiteY11" fmla="*/ 50566 h 447324"/>
                      <a:gd name="connsiteX12" fmla="*/ 332892 w 868048"/>
                      <a:gd name="connsiteY12" fmla="*/ 0 h 447324"/>
                      <a:gd name="connsiteX13" fmla="*/ 0 w 868048"/>
                      <a:gd name="connsiteY13" fmla="*/ 155911 h 447324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32892 w 868048"/>
                      <a:gd name="connsiteY12" fmla="*/ 0 h 447323"/>
                      <a:gd name="connsiteX13" fmla="*/ 0 w 868048"/>
                      <a:gd name="connsiteY13" fmla="*/ 155911 h 447323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25795 w 868048"/>
                      <a:gd name="connsiteY12" fmla="*/ 0 h 447323"/>
                      <a:gd name="connsiteX13" fmla="*/ 0 w 868048"/>
                      <a:gd name="connsiteY13" fmla="*/ 155911 h 447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68048" h="447323">
                        <a:moveTo>
                          <a:pt x="0" y="155911"/>
                        </a:moveTo>
                        <a:cubicBezTo>
                          <a:pt x="21771" y="179087"/>
                          <a:pt x="43543" y="202263"/>
                          <a:pt x="71635" y="227546"/>
                        </a:cubicBezTo>
                        <a:cubicBezTo>
                          <a:pt x="99727" y="252829"/>
                          <a:pt x="128522" y="280219"/>
                          <a:pt x="168553" y="307609"/>
                        </a:cubicBezTo>
                        <a:cubicBezTo>
                          <a:pt x="208584" y="334999"/>
                          <a:pt x="268982" y="371518"/>
                          <a:pt x="311823" y="391885"/>
                        </a:cubicBezTo>
                        <a:cubicBezTo>
                          <a:pt x="354664" y="412252"/>
                          <a:pt x="389077" y="420680"/>
                          <a:pt x="425597" y="429810"/>
                        </a:cubicBezTo>
                        <a:cubicBezTo>
                          <a:pt x="462117" y="438940"/>
                          <a:pt x="493720" y="450176"/>
                          <a:pt x="530942" y="446665"/>
                        </a:cubicBezTo>
                        <a:cubicBezTo>
                          <a:pt x="568164" y="443154"/>
                          <a:pt x="600470" y="433322"/>
                          <a:pt x="648929" y="408741"/>
                        </a:cubicBezTo>
                        <a:lnTo>
                          <a:pt x="868048" y="278112"/>
                        </a:lnTo>
                        <a:cubicBezTo>
                          <a:pt x="849788" y="275303"/>
                          <a:pt x="844872" y="276006"/>
                          <a:pt x="813268" y="269685"/>
                        </a:cubicBezTo>
                        <a:cubicBezTo>
                          <a:pt x="781664" y="263364"/>
                          <a:pt x="728992" y="259150"/>
                          <a:pt x="678426" y="240188"/>
                        </a:cubicBezTo>
                        <a:cubicBezTo>
                          <a:pt x="627860" y="221226"/>
                          <a:pt x="560439" y="187515"/>
                          <a:pt x="509873" y="155911"/>
                        </a:cubicBezTo>
                        <a:cubicBezTo>
                          <a:pt x="459307" y="124307"/>
                          <a:pt x="404527" y="76551"/>
                          <a:pt x="375030" y="50566"/>
                        </a:cubicBezTo>
                        <a:cubicBezTo>
                          <a:pt x="345533" y="24581"/>
                          <a:pt x="332115" y="12290"/>
                          <a:pt x="325795" y="0"/>
                        </a:cubicBezTo>
                        <a:lnTo>
                          <a:pt x="0" y="1559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52" name="任意多边形 179"/>
                  <p:cNvSpPr/>
                  <p:nvPr/>
                </p:nvSpPr>
                <p:spPr>
                  <a:xfrm>
                    <a:off x="4443219" y="4095838"/>
                    <a:ext cx="537522" cy="379244"/>
                  </a:xfrm>
                  <a:custGeom>
                    <a:avLst/>
                    <a:gdLst>
                      <a:gd name="connsiteX0" fmla="*/ 535156 w 535156"/>
                      <a:gd name="connsiteY0" fmla="*/ 379244 h 379244"/>
                      <a:gd name="connsiteX1" fmla="*/ 501445 w 535156"/>
                      <a:gd name="connsiteY1" fmla="*/ 261257 h 379244"/>
                      <a:gd name="connsiteX2" fmla="*/ 442452 w 535156"/>
                      <a:gd name="connsiteY2" fmla="*/ 257043 h 379244"/>
                      <a:gd name="connsiteX3" fmla="*/ 337106 w 535156"/>
                      <a:gd name="connsiteY3" fmla="*/ 223333 h 379244"/>
                      <a:gd name="connsiteX4" fmla="*/ 193836 w 535156"/>
                      <a:gd name="connsiteY4" fmla="*/ 143270 h 379244"/>
                      <a:gd name="connsiteX5" fmla="*/ 75849 w 535156"/>
                      <a:gd name="connsiteY5" fmla="*/ 42138 h 379244"/>
                      <a:gd name="connsiteX6" fmla="*/ 42139 w 535156"/>
                      <a:gd name="connsiteY6" fmla="*/ 0 h 379244"/>
                      <a:gd name="connsiteX7" fmla="*/ 0 w 535156"/>
                      <a:gd name="connsiteY7" fmla="*/ 92704 h 379244"/>
                      <a:gd name="connsiteX8" fmla="*/ 75849 w 535156"/>
                      <a:gd name="connsiteY8" fmla="*/ 176980 h 379244"/>
                      <a:gd name="connsiteX9" fmla="*/ 193836 w 535156"/>
                      <a:gd name="connsiteY9" fmla="*/ 261257 h 379244"/>
                      <a:gd name="connsiteX10" fmla="*/ 337106 w 535156"/>
                      <a:gd name="connsiteY10" fmla="*/ 332892 h 379244"/>
                      <a:gd name="connsiteX11" fmla="*/ 480376 w 535156"/>
                      <a:gd name="connsiteY11" fmla="*/ 366603 h 379244"/>
                      <a:gd name="connsiteX12" fmla="*/ 535156 w 535156"/>
                      <a:gd name="connsiteY12" fmla="*/ 379244 h 379244"/>
                      <a:gd name="connsiteX0" fmla="*/ 537522 w 537522"/>
                      <a:gd name="connsiteY0" fmla="*/ 379244 h 379244"/>
                      <a:gd name="connsiteX1" fmla="*/ 503811 w 537522"/>
                      <a:gd name="connsiteY1" fmla="*/ 261257 h 379244"/>
                      <a:gd name="connsiteX2" fmla="*/ 444818 w 537522"/>
                      <a:gd name="connsiteY2" fmla="*/ 257043 h 379244"/>
                      <a:gd name="connsiteX3" fmla="*/ 339472 w 537522"/>
                      <a:gd name="connsiteY3" fmla="*/ 223333 h 379244"/>
                      <a:gd name="connsiteX4" fmla="*/ 196202 w 537522"/>
                      <a:gd name="connsiteY4" fmla="*/ 143270 h 379244"/>
                      <a:gd name="connsiteX5" fmla="*/ 78215 w 537522"/>
                      <a:gd name="connsiteY5" fmla="*/ 42138 h 379244"/>
                      <a:gd name="connsiteX6" fmla="*/ 44505 w 537522"/>
                      <a:gd name="connsiteY6" fmla="*/ 0 h 379244"/>
                      <a:gd name="connsiteX7" fmla="*/ 0 w 537522"/>
                      <a:gd name="connsiteY7" fmla="*/ 97435 h 379244"/>
                      <a:gd name="connsiteX8" fmla="*/ 78215 w 537522"/>
                      <a:gd name="connsiteY8" fmla="*/ 176980 h 379244"/>
                      <a:gd name="connsiteX9" fmla="*/ 196202 w 537522"/>
                      <a:gd name="connsiteY9" fmla="*/ 261257 h 379244"/>
                      <a:gd name="connsiteX10" fmla="*/ 339472 w 537522"/>
                      <a:gd name="connsiteY10" fmla="*/ 332892 h 379244"/>
                      <a:gd name="connsiteX11" fmla="*/ 482742 w 537522"/>
                      <a:gd name="connsiteY11" fmla="*/ 366603 h 379244"/>
                      <a:gd name="connsiteX12" fmla="*/ 537522 w 537522"/>
                      <a:gd name="connsiteY12" fmla="*/ 379244 h 37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7522" h="379244">
                        <a:moveTo>
                          <a:pt x="537522" y="379244"/>
                        </a:moveTo>
                        <a:cubicBezTo>
                          <a:pt x="523475" y="329731"/>
                          <a:pt x="509429" y="280219"/>
                          <a:pt x="503811" y="261257"/>
                        </a:cubicBezTo>
                        <a:lnTo>
                          <a:pt x="444818" y="257043"/>
                        </a:lnTo>
                        <a:cubicBezTo>
                          <a:pt x="417428" y="250722"/>
                          <a:pt x="380908" y="242295"/>
                          <a:pt x="339472" y="223333"/>
                        </a:cubicBezTo>
                        <a:cubicBezTo>
                          <a:pt x="298036" y="204371"/>
                          <a:pt x="239745" y="173469"/>
                          <a:pt x="196202" y="143270"/>
                        </a:cubicBezTo>
                        <a:cubicBezTo>
                          <a:pt x="152659" y="113071"/>
                          <a:pt x="103498" y="66016"/>
                          <a:pt x="78215" y="42138"/>
                        </a:cubicBezTo>
                        <a:cubicBezTo>
                          <a:pt x="52932" y="18260"/>
                          <a:pt x="48718" y="9130"/>
                          <a:pt x="44505" y="0"/>
                        </a:cubicBezTo>
                        <a:lnTo>
                          <a:pt x="0" y="97435"/>
                        </a:lnTo>
                        <a:cubicBezTo>
                          <a:pt x="25283" y="125527"/>
                          <a:pt x="45515" y="149676"/>
                          <a:pt x="78215" y="176980"/>
                        </a:cubicBezTo>
                        <a:cubicBezTo>
                          <a:pt x="110915" y="204284"/>
                          <a:pt x="152659" y="235272"/>
                          <a:pt x="196202" y="261257"/>
                        </a:cubicBezTo>
                        <a:cubicBezTo>
                          <a:pt x="239745" y="287242"/>
                          <a:pt x="291715" y="315334"/>
                          <a:pt x="339472" y="332892"/>
                        </a:cubicBezTo>
                        <a:cubicBezTo>
                          <a:pt x="387229" y="350450"/>
                          <a:pt x="450436" y="360282"/>
                          <a:pt x="482742" y="366603"/>
                        </a:cubicBezTo>
                        <a:lnTo>
                          <a:pt x="537522" y="3792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28" name="组合 9"/>
                <p:cNvGrpSpPr/>
                <p:nvPr/>
              </p:nvGrpSpPr>
              <p:grpSpPr>
                <a:xfrm>
                  <a:off x="4365811" y="2647886"/>
                  <a:ext cx="1072956" cy="1176375"/>
                  <a:chOff x="4677346" y="2865401"/>
                  <a:chExt cx="699495" cy="766916"/>
                </a:xfrm>
              </p:grpSpPr>
              <p:sp>
                <p:nvSpPr>
                  <p:cNvPr id="246" name="任意多边形 27"/>
                  <p:cNvSpPr/>
                  <p:nvPr/>
                </p:nvSpPr>
                <p:spPr>
                  <a:xfrm>
                    <a:off x="4677346" y="2962319"/>
                    <a:ext cx="615218" cy="661570"/>
                  </a:xfrm>
                  <a:custGeom>
                    <a:avLst/>
                    <a:gdLst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84589 w 615218"/>
                      <a:gd name="connsiteY2" fmla="*/ 227546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65688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5218" h="661570">
                        <a:moveTo>
                          <a:pt x="324464" y="0"/>
                        </a:moveTo>
                        <a:cubicBezTo>
                          <a:pt x="349045" y="27390"/>
                          <a:pt x="371260" y="52020"/>
                          <a:pt x="400313" y="92704"/>
                        </a:cubicBezTo>
                        <a:cubicBezTo>
                          <a:pt x="429366" y="133388"/>
                          <a:pt x="471220" y="198455"/>
                          <a:pt x="498782" y="244105"/>
                        </a:cubicBezTo>
                        <a:cubicBezTo>
                          <a:pt x="526344" y="289755"/>
                          <a:pt x="546282" y="321606"/>
                          <a:pt x="565688" y="366603"/>
                        </a:cubicBezTo>
                        <a:cubicBezTo>
                          <a:pt x="585094" y="411600"/>
                          <a:pt x="610302" y="481079"/>
                          <a:pt x="615218" y="514087"/>
                        </a:cubicBezTo>
                        <a:lnTo>
                          <a:pt x="261257" y="661570"/>
                        </a:lnTo>
                        <a:cubicBezTo>
                          <a:pt x="247211" y="626455"/>
                          <a:pt x="237379" y="600470"/>
                          <a:pt x="219119" y="556225"/>
                        </a:cubicBezTo>
                        <a:cubicBezTo>
                          <a:pt x="200859" y="511980"/>
                          <a:pt x="179087" y="449474"/>
                          <a:pt x="151697" y="396099"/>
                        </a:cubicBezTo>
                        <a:cubicBezTo>
                          <a:pt x="124307" y="342724"/>
                          <a:pt x="80062" y="276707"/>
                          <a:pt x="54779" y="235974"/>
                        </a:cubicBezTo>
                        <a:cubicBezTo>
                          <a:pt x="29496" y="195241"/>
                          <a:pt x="14748" y="173469"/>
                          <a:pt x="0" y="151698"/>
                        </a:cubicBezTo>
                        <a:lnTo>
                          <a:pt x="32446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7" name="任意多边形 28"/>
                  <p:cNvSpPr/>
                  <p:nvPr/>
                </p:nvSpPr>
                <p:spPr>
                  <a:xfrm>
                    <a:off x="4677346" y="2869615"/>
                    <a:ext cx="353961" cy="244402"/>
                  </a:xfrm>
                  <a:custGeom>
                    <a:avLst/>
                    <a:gdLst>
                      <a:gd name="connsiteX0" fmla="*/ 320250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0250 w 353961"/>
                      <a:gd name="connsiteY4" fmla="*/ 96918 h 244402"/>
                      <a:gd name="connsiteX0" fmla="*/ 324981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4981 w 353961"/>
                      <a:gd name="connsiteY4" fmla="*/ 96918 h 24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961" h="244402">
                        <a:moveTo>
                          <a:pt x="324981" y="96918"/>
                        </a:moveTo>
                        <a:cubicBezTo>
                          <a:pt x="335164" y="66368"/>
                          <a:pt x="340617" y="35818"/>
                          <a:pt x="353961" y="0"/>
                        </a:cubicBezTo>
                        <a:lnTo>
                          <a:pt x="21069" y="164339"/>
                        </a:lnTo>
                        <a:lnTo>
                          <a:pt x="0" y="244402"/>
                        </a:lnTo>
                        <a:lnTo>
                          <a:pt x="324981" y="969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8" name="任意多边形 29"/>
                  <p:cNvSpPr/>
                  <p:nvPr/>
                </p:nvSpPr>
                <p:spPr>
                  <a:xfrm>
                    <a:off x="4938603" y="3467978"/>
                    <a:ext cx="438238" cy="164339"/>
                  </a:xfrm>
                  <a:custGeom>
                    <a:avLst/>
                    <a:gdLst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1698 h 164339"/>
                      <a:gd name="connsiteX4" fmla="*/ 349747 w 438238"/>
                      <a:gd name="connsiteY4" fmla="*/ 0 h 164339"/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6429 h 164339"/>
                      <a:gd name="connsiteX4" fmla="*/ 349747 w 438238"/>
                      <a:gd name="connsiteY4" fmla="*/ 0 h 164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238" h="164339">
                        <a:moveTo>
                          <a:pt x="349747" y="0"/>
                        </a:moveTo>
                        <a:lnTo>
                          <a:pt x="438238" y="4214"/>
                        </a:lnTo>
                        <a:lnTo>
                          <a:pt x="71635" y="164339"/>
                        </a:lnTo>
                        <a:lnTo>
                          <a:pt x="0" y="156429"/>
                        </a:lnTo>
                        <a:lnTo>
                          <a:pt x="34974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9" name="任意多边形 30"/>
                  <p:cNvSpPr/>
                  <p:nvPr/>
                </p:nvSpPr>
                <p:spPr>
                  <a:xfrm>
                    <a:off x="5001810" y="2865401"/>
                    <a:ext cx="375031" cy="610190"/>
                  </a:xfrm>
                  <a:custGeom>
                    <a:avLst/>
                    <a:gdLst>
                      <a:gd name="connsiteX0" fmla="*/ 290754 w 375031"/>
                      <a:gd name="connsiteY0" fmla="*/ 598363 h 606791"/>
                      <a:gd name="connsiteX1" fmla="*/ 252830 w 375031"/>
                      <a:gd name="connsiteY1" fmla="*/ 497231 h 606791"/>
                      <a:gd name="connsiteX2" fmla="*/ 176981 w 375031"/>
                      <a:gd name="connsiteY2" fmla="*/ 345534 h 606791"/>
                      <a:gd name="connsiteX3" fmla="*/ 88490 w 375031"/>
                      <a:gd name="connsiteY3" fmla="*/ 210691 h 606791"/>
                      <a:gd name="connsiteX4" fmla="*/ 25283 w 375031"/>
                      <a:gd name="connsiteY4" fmla="*/ 122201 h 606791"/>
                      <a:gd name="connsiteX5" fmla="*/ 0 w 375031"/>
                      <a:gd name="connsiteY5" fmla="*/ 101132 h 606791"/>
                      <a:gd name="connsiteX6" fmla="*/ 29497 w 375031"/>
                      <a:gd name="connsiteY6" fmla="*/ 0 h 606791"/>
                      <a:gd name="connsiteX7" fmla="*/ 105346 w 375031"/>
                      <a:gd name="connsiteY7" fmla="*/ 101132 h 606791"/>
                      <a:gd name="connsiteX8" fmla="*/ 198050 w 375031"/>
                      <a:gd name="connsiteY8" fmla="*/ 231760 h 606791"/>
                      <a:gd name="connsiteX9" fmla="*/ 282326 w 375031"/>
                      <a:gd name="connsiteY9" fmla="*/ 383458 h 606791"/>
                      <a:gd name="connsiteX10" fmla="*/ 345534 w 375031"/>
                      <a:gd name="connsiteY10" fmla="*/ 518300 h 606791"/>
                      <a:gd name="connsiteX11" fmla="*/ 375031 w 375031"/>
                      <a:gd name="connsiteY11" fmla="*/ 606791 h 606791"/>
                      <a:gd name="connsiteX12" fmla="*/ 290754 w 375031"/>
                      <a:gd name="connsiteY12" fmla="*/ 598363 h 606791"/>
                      <a:gd name="connsiteX0" fmla="*/ 290754 w 375031"/>
                      <a:gd name="connsiteY0" fmla="*/ 610190 h 610190"/>
                      <a:gd name="connsiteX1" fmla="*/ 252830 w 375031"/>
                      <a:gd name="connsiteY1" fmla="*/ 497231 h 610190"/>
                      <a:gd name="connsiteX2" fmla="*/ 176981 w 375031"/>
                      <a:gd name="connsiteY2" fmla="*/ 345534 h 610190"/>
                      <a:gd name="connsiteX3" fmla="*/ 88490 w 375031"/>
                      <a:gd name="connsiteY3" fmla="*/ 210691 h 610190"/>
                      <a:gd name="connsiteX4" fmla="*/ 25283 w 375031"/>
                      <a:gd name="connsiteY4" fmla="*/ 122201 h 610190"/>
                      <a:gd name="connsiteX5" fmla="*/ 0 w 375031"/>
                      <a:gd name="connsiteY5" fmla="*/ 101132 h 610190"/>
                      <a:gd name="connsiteX6" fmla="*/ 29497 w 375031"/>
                      <a:gd name="connsiteY6" fmla="*/ 0 h 610190"/>
                      <a:gd name="connsiteX7" fmla="*/ 105346 w 375031"/>
                      <a:gd name="connsiteY7" fmla="*/ 101132 h 610190"/>
                      <a:gd name="connsiteX8" fmla="*/ 198050 w 375031"/>
                      <a:gd name="connsiteY8" fmla="*/ 231760 h 610190"/>
                      <a:gd name="connsiteX9" fmla="*/ 282326 w 375031"/>
                      <a:gd name="connsiteY9" fmla="*/ 383458 h 610190"/>
                      <a:gd name="connsiteX10" fmla="*/ 345534 w 375031"/>
                      <a:gd name="connsiteY10" fmla="*/ 518300 h 610190"/>
                      <a:gd name="connsiteX11" fmla="*/ 375031 w 375031"/>
                      <a:gd name="connsiteY11" fmla="*/ 606791 h 610190"/>
                      <a:gd name="connsiteX12" fmla="*/ 290754 w 375031"/>
                      <a:gd name="connsiteY12" fmla="*/ 610190 h 61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5031" h="610190">
                        <a:moveTo>
                          <a:pt x="290754" y="610190"/>
                        </a:moveTo>
                        <a:cubicBezTo>
                          <a:pt x="281273" y="580693"/>
                          <a:pt x="271792" y="541340"/>
                          <a:pt x="252830" y="497231"/>
                        </a:cubicBezTo>
                        <a:cubicBezTo>
                          <a:pt x="233868" y="453122"/>
                          <a:pt x="204371" y="393291"/>
                          <a:pt x="176981" y="345534"/>
                        </a:cubicBezTo>
                        <a:cubicBezTo>
                          <a:pt x="149591" y="297777"/>
                          <a:pt x="113773" y="247913"/>
                          <a:pt x="88490" y="210691"/>
                        </a:cubicBezTo>
                        <a:cubicBezTo>
                          <a:pt x="63207" y="173469"/>
                          <a:pt x="40031" y="140461"/>
                          <a:pt x="25283" y="122201"/>
                        </a:cubicBezTo>
                        <a:cubicBezTo>
                          <a:pt x="10535" y="103941"/>
                          <a:pt x="5267" y="102536"/>
                          <a:pt x="0" y="101132"/>
                        </a:cubicBezTo>
                        <a:lnTo>
                          <a:pt x="29497" y="0"/>
                        </a:lnTo>
                        <a:cubicBezTo>
                          <a:pt x="54780" y="33711"/>
                          <a:pt x="77254" y="62505"/>
                          <a:pt x="105346" y="101132"/>
                        </a:cubicBezTo>
                        <a:cubicBezTo>
                          <a:pt x="133438" y="139759"/>
                          <a:pt x="168553" y="184706"/>
                          <a:pt x="198050" y="231760"/>
                        </a:cubicBezTo>
                        <a:cubicBezTo>
                          <a:pt x="227547" y="278814"/>
                          <a:pt x="257745" y="335701"/>
                          <a:pt x="282326" y="383458"/>
                        </a:cubicBezTo>
                        <a:cubicBezTo>
                          <a:pt x="306907" y="431215"/>
                          <a:pt x="330083" y="481078"/>
                          <a:pt x="345534" y="518300"/>
                        </a:cubicBezTo>
                        <a:cubicBezTo>
                          <a:pt x="360985" y="555522"/>
                          <a:pt x="368008" y="581156"/>
                          <a:pt x="375031" y="606791"/>
                        </a:cubicBezTo>
                        <a:lnTo>
                          <a:pt x="290754" y="6101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29" name="组合 10"/>
                <p:cNvGrpSpPr/>
                <p:nvPr/>
              </p:nvGrpSpPr>
              <p:grpSpPr>
                <a:xfrm>
                  <a:off x="3628968" y="2137248"/>
                  <a:ext cx="1176374" cy="743312"/>
                  <a:chOff x="4090901" y="3221485"/>
                  <a:chExt cx="766916" cy="484590"/>
                </a:xfrm>
              </p:grpSpPr>
              <p:sp>
                <p:nvSpPr>
                  <p:cNvPr id="243" name="任意多边形 24"/>
                  <p:cNvSpPr/>
                  <p:nvPr/>
                </p:nvSpPr>
                <p:spPr>
                  <a:xfrm>
                    <a:off x="4090901" y="3221485"/>
                    <a:ext cx="324464" cy="261257"/>
                  </a:xfrm>
                  <a:custGeom>
                    <a:avLst/>
                    <a:gdLst>
                      <a:gd name="connsiteX0" fmla="*/ 324464 w 324464"/>
                      <a:gd name="connsiteY0" fmla="*/ 101132 h 261257"/>
                      <a:gd name="connsiteX1" fmla="*/ 8427 w 324464"/>
                      <a:gd name="connsiteY1" fmla="*/ 261257 h 261257"/>
                      <a:gd name="connsiteX2" fmla="*/ 0 w 324464"/>
                      <a:gd name="connsiteY2" fmla="*/ 160125 h 261257"/>
                      <a:gd name="connsiteX3" fmla="*/ 299181 w 324464"/>
                      <a:gd name="connsiteY3" fmla="*/ 0 h 261257"/>
                      <a:gd name="connsiteX4" fmla="*/ 324464 w 324464"/>
                      <a:gd name="connsiteY4" fmla="*/ 101132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464" h="261257">
                        <a:moveTo>
                          <a:pt x="324464" y="101132"/>
                        </a:moveTo>
                        <a:lnTo>
                          <a:pt x="8427" y="261257"/>
                        </a:lnTo>
                        <a:lnTo>
                          <a:pt x="0" y="160125"/>
                        </a:lnTo>
                        <a:lnTo>
                          <a:pt x="299181" y="0"/>
                        </a:lnTo>
                        <a:lnTo>
                          <a:pt x="324464" y="1011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4" name="任意多边形 25"/>
                  <p:cNvSpPr/>
                  <p:nvPr/>
                </p:nvSpPr>
                <p:spPr>
                  <a:xfrm>
                    <a:off x="4095114" y="3326830"/>
                    <a:ext cx="728992" cy="379245"/>
                  </a:xfrm>
                  <a:custGeom>
                    <a:avLst/>
                    <a:gdLst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53143 w 728992"/>
                      <a:gd name="connsiteY5" fmla="*/ 181195 h 379245"/>
                      <a:gd name="connsiteX6" fmla="*/ 602577 w 728992"/>
                      <a:gd name="connsiteY6" fmla="*/ 126415 h 379245"/>
                      <a:gd name="connsiteX7" fmla="*/ 471949 w 728992"/>
                      <a:gd name="connsiteY7" fmla="*/ 50566 h 379245"/>
                      <a:gd name="connsiteX8" fmla="*/ 370817 w 728992"/>
                      <a:gd name="connsiteY8" fmla="*/ 12642 h 379245"/>
                      <a:gd name="connsiteX9" fmla="*/ 320251 w 728992"/>
                      <a:gd name="connsiteY9" fmla="*/ 0 h 379245"/>
                      <a:gd name="connsiteX10" fmla="*/ 0 w 728992"/>
                      <a:gd name="connsiteY10" fmla="*/ 155912 h 379245"/>
                      <a:gd name="connsiteX0" fmla="*/ 0 w 734997"/>
                      <a:gd name="connsiteY0" fmla="*/ 155912 h 379245"/>
                      <a:gd name="connsiteX1" fmla="*/ 134843 w 734997"/>
                      <a:gd name="connsiteY1" fmla="*/ 185409 h 379245"/>
                      <a:gd name="connsiteX2" fmla="*/ 303396 w 734997"/>
                      <a:gd name="connsiteY2" fmla="*/ 286540 h 379245"/>
                      <a:gd name="connsiteX3" fmla="*/ 400314 w 734997"/>
                      <a:gd name="connsiteY3" fmla="*/ 379245 h 379245"/>
                      <a:gd name="connsiteX4" fmla="*/ 728992 w 734997"/>
                      <a:gd name="connsiteY4" fmla="*/ 240188 h 379245"/>
                      <a:gd name="connsiteX5" fmla="*/ 602577 w 734997"/>
                      <a:gd name="connsiteY5" fmla="*/ 126415 h 379245"/>
                      <a:gd name="connsiteX6" fmla="*/ 471949 w 734997"/>
                      <a:gd name="connsiteY6" fmla="*/ 50566 h 379245"/>
                      <a:gd name="connsiteX7" fmla="*/ 370817 w 734997"/>
                      <a:gd name="connsiteY7" fmla="*/ 12642 h 379245"/>
                      <a:gd name="connsiteX8" fmla="*/ 320251 w 734997"/>
                      <a:gd name="connsiteY8" fmla="*/ 0 h 379245"/>
                      <a:gd name="connsiteX9" fmla="*/ 0 w 734997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298665 w 728992"/>
                      <a:gd name="connsiteY2" fmla="*/ 277078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8992" h="379245">
                        <a:moveTo>
                          <a:pt x="0" y="155912"/>
                        </a:moveTo>
                        <a:cubicBezTo>
                          <a:pt x="42138" y="159775"/>
                          <a:pt x="85066" y="165215"/>
                          <a:pt x="134843" y="185409"/>
                        </a:cubicBezTo>
                        <a:cubicBezTo>
                          <a:pt x="184620" y="205603"/>
                          <a:pt x="254420" y="244772"/>
                          <a:pt x="298665" y="277078"/>
                        </a:cubicBezTo>
                        <a:cubicBezTo>
                          <a:pt x="342910" y="309384"/>
                          <a:pt x="373977" y="349045"/>
                          <a:pt x="400314" y="379245"/>
                        </a:cubicBezTo>
                        <a:cubicBezTo>
                          <a:pt x="509873" y="332893"/>
                          <a:pt x="669999" y="278112"/>
                          <a:pt x="728992" y="240188"/>
                        </a:cubicBezTo>
                        <a:cubicBezTo>
                          <a:pt x="712136" y="219119"/>
                          <a:pt x="645418" y="158019"/>
                          <a:pt x="602577" y="126415"/>
                        </a:cubicBezTo>
                        <a:cubicBezTo>
                          <a:pt x="559736" y="94811"/>
                          <a:pt x="508999" y="69922"/>
                          <a:pt x="471949" y="50566"/>
                        </a:cubicBezTo>
                        <a:cubicBezTo>
                          <a:pt x="434899" y="31210"/>
                          <a:pt x="405563" y="18705"/>
                          <a:pt x="380280" y="10277"/>
                        </a:cubicBezTo>
                        <a:cubicBezTo>
                          <a:pt x="354997" y="1849"/>
                          <a:pt x="332892" y="2107"/>
                          <a:pt x="320251" y="0"/>
                        </a:cubicBezTo>
                        <a:lnTo>
                          <a:pt x="0" y="15591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5" name="任意多边形 26"/>
                  <p:cNvSpPr/>
                  <p:nvPr/>
                </p:nvSpPr>
                <p:spPr>
                  <a:xfrm>
                    <a:off x="4390082" y="3225699"/>
                    <a:ext cx="467735" cy="347898"/>
                  </a:xfrm>
                  <a:custGeom>
                    <a:avLst/>
                    <a:gdLst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7547 w 467735"/>
                      <a:gd name="connsiteY10" fmla="*/ 176980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0450 w 467735"/>
                      <a:gd name="connsiteY10" fmla="*/ 174614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30328 w 467735"/>
                      <a:gd name="connsiteY0" fmla="*/ 347898 h 347898"/>
                      <a:gd name="connsiteX1" fmla="*/ 467735 w 467735"/>
                      <a:gd name="connsiteY1" fmla="*/ 265471 h 347898"/>
                      <a:gd name="connsiteX2" fmla="*/ 425596 w 467735"/>
                      <a:gd name="connsiteY2" fmla="*/ 223332 h 347898"/>
                      <a:gd name="connsiteX3" fmla="*/ 337106 w 467735"/>
                      <a:gd name="connsiteY3" fmla="*/ 155911 h 347898"/>
                      <a:gd name="connsiteX4" fmla="*/ 252830 w 467735"/>
                      <a:gd name="connsiteY4" fmla="*/ 96918 h 347898"/>
                      <a:gd name="connsiteX5" fmla="*/ 143270 w 467735"/>
                      <a:gd name="connsiteY5" fmla="*/ 42138 h 347898"/>
                      <a:gd name="connsiteX6" fmla="*/ 67421 w 467735"/>
                      <a:gd name="connsiteY6" fmla="*/ 12641 h 347898"/>
                      <a:gd name="connsiteX7" fmla="*/ 0 w 467735"/>
                      <a:gd name="connsiteY7" fmla="*/ 0 h 347898"/>
                      <a:gd name="connsiteX8" fmla="*/ 25283 w 467735"/>
                      <a:gd name="connsiteY8" fmla="*/ 101131 h 347898"/>
                      <a:gd name="connsiteX9" fmla="*/ 101132 w 467735"/>
                      <a:gd name="connsiteY9" fmla="*/ 117987 h 347898"/>
                      <a:gd name="connsiteX10" fmla="*/ 220450 w 467735"/>
                      <a:gd name="connsiteY10" fmla="*/ 174614 h 347898"/>
                      <a:gd name="connsiteX11" fmla="*/ 328678 w 467735"/>
                      <a:gd name="connsiteY11" fmla="*/ 244401 h 347898"/>
                      <a:gd name="connsiteX12" fmla="*/ 387672 w 467735"/>
                      <a:gd name="connsiteY12" fmla="*/ 294967 h 347898"/>
                      <a:gd name="connsiteX13" fmla="*/ 430328 w 467735"/>
                      <a:gd name="connsiteY13" fmla="*/ 347898 h 347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7735" h="347898">
                        <a:moveTo>
                          <a:pt x="430328" y="347898"/>
                        </a:moveTo>
                        <a:cubicBezTo>
                          <a:pt x="447183" y="315241"/>
                          <a:pt x="459307" y="280219"/>
                          <a:pt x="467735" y="265471"/>
                        </a:cubicBezTo>
                        <a:cubicBezTo>
                          <a:pt x="453689" y="251425"/>
                          <a:pt x="447368" y="241592"/>
                          <a:pt x="425596" y="223332"/>
                        </a:cubicBezTo>
                        <a:cubicBezTo>
                          <a:pt x="403824" y="205072"/>
                          <a:pt x="365900" y="176980"/>
                          <a:pt x="337106" y="155911"/>
                        </a:cubicBezTo>
                        <a:cubicBezTo>
                          <a:pt x="308312" y="134842"/>
                          <a:pt x="285136" y="115880"/>
                          <a:pt x="252830" y="96918"/>
                        </a:cubicBezTo>
                        <a:cubicBezTo>
                          <a:pt x="220524" y="77956"/>
                          <a:pt x="174171" y="56184"/>
                          <a:pt x="143270" y="42138"/>
                        </a:cubicBezTo>
                        <a:cubicBezTo>
                          <a:pt x="112369" y="28092"/>
                          <a:pt x="91299" y="19664"/>
                          <a:pt x="67421" y="12641"/>
                        </a:cubicBezTo>
                        <a:cubicBezTo>
                          <a:pt x="43543" y="5618"/>
                          <a:pt x="21771" y="2809"/>
                          <a:pt x="0" y="0"/>
                        </a:cubicBezTo>
                        <a:lnTo>
                          <a:pt x="25283" y="101131"/>
                        </a:lnTo>
                        <a:cubicBezTo>
                          <a:pt x="50566" y="106750"/>
                          <a:pt x="68604" y="105740"/>
                          <a:pt x="101132" y="117987"/>
                        </a:cubicBezTo>
                        <a:cubicBezTo>
                          <a:pt x="133660" y="130234"/>
                          <a:pt x="182526" y="153545"/>
                          <a:pt x="220450" y="174614"/>
                        </a:cubicBezTo>
                        <a:cubicBezTo>
                          <a:pt x="258374" y="195683"/>
                          <a:pt x="301991" y="224737"/>
                          <a:pt x="328678" y="244401"/>
                        </a:cubicBezTo>
                        <a:cubicBezTo>
                          <a:pt x="355365" y="264065"/>
                          <a:pt x="371518" y="279516"/>
                          <a:pt x="387672" y="294967"/>
                        </a:cubicBezTo>
                        <a:lnTo>
                          <a:pt x="430328" y="3478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30" name="组合 11"/>
                <p:cNvGrpSpPr/>
                <p:nvPr/>
              </p:nvGrpSpPr>
              <p:grpSpPr>
                <a:xfrm>
                  <a:off x="2902203" y="2123365"/>
                  <a:ext cx="1159819" cy="744269"/>
                  <a:chOff x="3723172" y="2523457"/>
                  <a:chExt cx="756124" cy="485214"/>
                </a:xfrm>
              </p:grpSpPr>
              <p:sp>
                <p:nvSpPr>
                  <p:cNvPr id="238" name="任意多边形 19"/>
                  <p:cNvSpPr/>
                  <p:nvPr/>
                </p:nvSpPr>
                <p:spPr>
                  <a:xfrm>
                    <a:off x="3725021" y="2717917"/>
                    <a:ext cx="412955" cy="290754"/>
                  </a:xfrm>
                  <a:custGeom>
                    <a:avLst/>
                    <a:gdLst>
                      <a:gd name="connsiteX0" fmla="*/ 337106 w 412955"/>
                      <a:gd name="connsiteY0" fmla="*/ 0 h 290754"/>
                      <a:gd name="connsiteX1" fmla="*/ 0 w 412955"/>
                      <a:gd name="connsiteY1" fmla="*/ 210691 h 290754"/>
                      <a:gd name="connsiteX2" fmla="*/ 109560 w 412955"/>
                      <a:gd name="connsiteY2" fmla="*/ 290754 h 290754"/>
                      <a:gd name="connsiteX3" fmla="*/ 412955 w 412955"/>
                      <a:gd name="connsiteY3" fmla="*/ 96918 h 290754"/>
                      <a:gd name="connsiteX4" fmla="*/ 337106 w 412955"/>
                      <a:gd name="connsiteY4" fmla="*/ 0 h 290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955" h="290754">
                        <a:moveTo>
                          <a:pt x="337106" y="0"/>
                        </a:moveTo>
                        <a:lnTo>
                          <a:pt x="0" y="210691"/>
                        </a:lnTo>
                        <a:lnTo>
                          <a:pt x="109560" y="290754"/>
                        </a:lnTo>
                        <a:lnTo>
                          <a:pt x="412955" y="96918"/>
                        </a:lnTo>
                        <a:lnTo>
                          <a:pt x="33710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grpSp>
                <p:nvGrpSpPr>
                  <p:cNvPr id="239" name="组合 20"/>
                  <p:cNvGrpSpPr/>
                  <p:nvPr/>
                </p:nvGrpSpPr>
                <p:grpSpPr>
                  <a:xfrm>
                    <a:off x="3723172" y="2523457"/>
                    <a:ext cx="756124" cy="481000"/>
                    <a:chOff x="3723172" y="2523457"/>
                    <a:chExt cx="756124" cy="481000"/>
                  </a:xfrm>
                </p:grpSpPr>
                <p:sp>
                  <p:nvSpPr>
                    <p:cNvPr id="240" name="任意多边形 21"/>
                    <p:cNvSpPr/>
                    <p:nvPr/>
                  </p:nvSpPr>
                  <p:spPr>
                    <a:xfrm>
                      <a:off x="3723172" y="2559519"/>
                      <a:ext cx="510908" cy="374339"/>
                    </a:xfrm>
                    <a:custGeom>
                      <a:avLst/>
                      <a:gdLst>
                        <a:gd name="connsiteX0" fmla="*/ 0 w 501446"/>
                        <a:gd name="connsiteY0" fmla="*/ 366602 h 366602"/>
                        <a:gd name="connsiteX1" fmla="*/ 63208 w 501446"/>
                        <a:gd name="connsiteY1" fmla="*/ 265471 h 366602"/>
                        <a:gd name="connsiteX2" fmla="*/ 143270 w 501446"/>
                        <a:gd name="connsiteY2" fmla="*/ 193836 h 366602"/>
                        <a:gd name="connsiteX3" fmla="*/ 273899 w 501446"/>
                        <a:gd name="connsiteY3" fmla="*/ 117987 h 366602"/>
                        <a:gd name="connsiteX4" fmla="*/ 501446 w 501446"/>
                        <a:gd name="connsiteY4" fmla="*/ 0 h 366602"/>
                        <a:gd name="connsiteX5" fmla="*/ 429811 w 501446"/>
                        <a:gd name="connsiteY5" fmla="*/ 46352 h 366602"/>
                        <a:gd name="connsiteX6" fmla="*/ 383458 w 501446"/>
                        <a:gd name="connsiteY6" fmla="*/ 96918 h 366602"/>
                        <a:gd name="connsiteX7" fmla="*/ 362389 w 501446"/>
                        <a:gd name="connsiteY7" fmla="*/ 130628 h 366602"/>
                        <a:gd name="connsiteX8" fmla="*/ 345534 w 501446"/>
                        <a:gd name="connsiteY8" fmla="*/ 160125 h 366602"/>
                        <a:gd name="connsiteX9" fmla="*/ 0 w 501446"/>
                        <a:gd name="connsiteY9" fmla="*/ 366602 h 366602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9811 w 513274"/>
                        <a:gd name="connsiteY5" fmla="*/ 43987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2714 w 513274"/>
                        <a:gd name="connsiteY5" fmla="*/ 55815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0909"/>
                        <a:gd name="connsiteY0" fmla="*/ 373700 h 373700"/>
                        <a:gd name="connsiteX1" fmla="*/ 60843 w 510909"/>
                        <a:gd name="connsiteY1" fmla="*/ 263106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9358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4339 h 374339"/>
                        <a:gd name="connsiteX1" fmla="*/ 55349 w 510909"/>
                        <a:gd name="connsiteY1" fmla="*/ 288470 h 374339"/>
                        <a:gd name="connsiteX2" fmla="*/ 135411 w 510909"/>
                        <a:gd name="connsiteY2" fmla="*/ 208593 h 374339"/>
                        <a:gd name="connsiteX3" fmla="*/ 263293 w 510909"/>
                        <a:gd name="connsiteY3" fmla="*/ 121755 h 374339"/>
                        <a:gd name="connsiteX4" fmla="*/ 510909 w 510909"/>
                        <a:gd name="connsiteY4" fmla="*/ 639 h 374339"/>
                        <a:gd name="connsiteX5" fmla="*/ 420349 w 510909"/>
                        <a:gd name="connsiteY5" fmla="*/ 56454 h 374339"/>
                        <a:gd name="connsiteX6" fmla="*/ 381093 w 510909"/>
                        <a:gd name="connsiteY6" fmla="*/ 95192 h 374339"/>
                        <a:gd name="connsiteX7" fmla="*/ 360024 w 510909"/>
                        <a:gd name="connsiteY7" fmla="*/ 128902 h 374339"/>
                        <a:gd name="connsiteX8" fmla="*/ 343169 w 510909"/>
                        <a:gd name="connsiteY8" fmla="*/ 158399 h 374339"/>
                        <a:gd name="connsiteX9" fmla="*/ 0 w 510909"/>
                        <a:gd name="connsiteY9" fmla="*/ 374339 h 374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10909" h="374339">
                          <a:moveTo>
                            <a:pt x="0" y="374339"/>
                          </a:moveTo>
                          <a:cubicBezTo>
                            <a:pt x="19665" y="338170"/>
                            <a:pt x="32781" y="316094"/>
                            <a:pt x="55349" y="288470"/>
                          </a:cubicBezTo>
                          <a:cubicBezTo>
                            <a:pt x="77917" y="260846"/>
                            <a:pt x="100754" y="236379"/>
                            <a:pt x="135411" y="208593"/>
                          </a:cubicBezTo>
                          <a:cubicBezTo>
                            <a:pt x="170068" y="180807"/>
                            <a:pt x="200710" y="156414"/>
                            <a:pt x="263293" y="121755"/>
                          </a:cubicBezTo>
                          <a:cubicBezTo>
                            <a:pt x="325876" y="87096"/>
                            <a:pt x="503903" y="-8716"/>
                            <a:pt x="510909" y="639"/>
                          </a:cubicBezTo>
                          <a:cubicBezTo>
                            <a:pt x="487031" y="16090"/>
                            <a:pt x="441985" y="40695"/>
                            <a:pt x="420349" y="56454"/>
                          </a:cubicBezTo>
                          <a:cubicBezTo>
                            <a:pt x="398713" y="72213"/>
                            <a:pt x="391147" y="83117"/>
                            <a:pt x="381093" y="95192"/>
                          </a:cubicBezTo>
                          <a:cubicBezTo>
                            <a:pt x="371039" y="107267"/>
                            <a:pt x="366345" y="118367"/>
                            <a:pt x="360024" y="128902"/>
                          </a:cubicBezTo>
                          <a:cubicBezTo>
                            <a:pt x="353703" y="139436"/>
                            <a:pt x="348436" y="148917"/>
                            <a:pt x="343169" y="158399"/>
                          </a:cubicBezTo>
                          <a:lnTo>
                            <a:pt x="0" y="37433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41" name="任意多边形 22"/>
                    <p:cNvSpPr/>
                    <p:nvPr/>
                  </p:nvSpPr>
                  <p:spPr>
                    <a:xfrm>
                      <a:off x="3834581" y="2618339"/>
                      <a:ext cx="644715" cy="386118"/>
                    </a:xfrm>
                    <a:custGeom>
                      <a:avLst/>
                      <a:gdLst>
                        <a:gd name="connsiteX0" fmla="*/ 644715 w 644715"/>
                        <a:gd name="connsiteY0" fmla="*/ 2660 h 386118"/>
                        <a:gd name="connsiteX1" fmla="*/ 341319 w 644715"/>
                        <a:gd name="connsiteY1" fmla="*/ 166999 h 386118"/>
                        <a:gd name="connsiteX2" fmla="*/ 299181 w 644715"/>
                        <a:gd name="connsiteY2" fmla="*/ 196496 h 386118"/>
                        <a:gd name="connsiteX3" fmla="*/ 0 w 644715"/>
                        <a:gd name="connsiteY3" fmla="*/ 386118 h 386118"/>
                        <a:gd name="connsiteX4" fmla="*/ 37924 w 644715"/>
                        <a:gd name="connsiteY4" fmla="*/ 306055 h 386118"/>
                        <a:gd name="connsiteX5" fmla="*/ 227546 w 644715"/>
                        <a:gd name="connsiteY5" fmla="*/ 137502 h 386118"/>
                        <a:gd name="connsiteX6" fmla="*/ 400313 w 644715"/>
                        <a:gd name="connsiteY6" fmla="*/ 40585 h 386118"/>
                        <a:gd name="connsiteX7" fmla="*/ 564652 w 644715"/>
                        <a:gd name="connsiteY7" fmla="*/ 2660 h 386118"/>
                        <a:gd name="connsiteX8" fmla="*/ 644715 w 644715"/>
                        <a:gd name="connsiteY8" fmla="*/ 2660 h 3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715" h="386118">
                          <a:moveTo>
                            <a:pt x="644715" y="2660"/>
                          </a:moveTo>
                          <a:lnTo>
                            <a:pt x="341319" y="166999"/>
                          </a:lnTo>
                          <a:lnTo>
                            <a:pt x="299181" y="196496"/>
                          </a:lnTo>
                          <a:lnTo>
                            <a:pt x="0" y="386118"/>
                          </a:lnTo>
                          <a:cubicBezTo>
                            <a:pt x="12641" y="359430"/>
                            <a:pt x="0" y="347491"/>
                            <a:pt x="37924" y="306055"/>
                          </a:cubicBezTo>
                          <a:cubicBezTo>
                            <a:pt x="75848" y="264619"/>
                            <a:pt x="167148" y="181747"/>
                            <a:pt x="227546" y="137502"/>
                          </a:cubicBezTo>
                          <a:cubicBezTo>
                            <a:pt x="287944" y="93257"/>
                            <a:pt x="344129" y="63059"/>
                            <a:pt x="400313" y="40585"/>
                          </a:cubicBezTo>
                          <a:cubicBezTo>
                            <a:pt x="456497" y="18111"/>
                            <a:pt x="523216" y="8278"/>
                            <a:pt x="564652" y="2660"/>
                          </a:cubicBezTo>
                          <a:cubicBezTo>
                            <a:pt x="606088" y="-2958"/>
                            <a:pt x="627508" y="1958"/>
                            <a:pt x="644715" y="266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42" name="任意多边形 23"/>
                    <p:cNvSpPr/>
                    <p:nvPr/>
                  </p:nvSpPr>
                  <p:spPr>
                    <a:xfrm>
                      <a:off x="4057668" y="2523457"/>
                      <a:ext cx="421628" cy="295592"/>
                    </a:xfrm>
                    <a:custGeom>
                      <a:avLst/>
                      <a:gdLst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45 w 421628"/>
                        <a:gd name="connsiteY0" fmla="*/ 202888 h 295592"/>
                        <a:gd name="connsiteX1" fmla="*/ 76094 w 421628"/>
                        <a:gd name="connsiteY1" fmla="*/ 295592 h 295592"/>
                        <a:gd name="connsiteX2" fmla="*/ 114019 w 421628"/>
                        <a:gd name="connsiteY2" fmla="*/ 228171 h 295592"/>
                        <a:gd name="connsiteX3" fmla="*/ 198295 w 421628"/>
                        <a:gd name="connsiteY3" fmla="*/ 148108 h 295592"/>
                        <a:gd name="connsiteX4" fmla="*/ 303641 w 421628"/>
                        <a:gd name="connsiteY4" fmla="*/ 110184 h 295592"/>
                        <a:gd name="connsiteX5" fmla="*/ 421628 w 421628"/>
                        <a:gd name="connsiteY5" fmla="*/ 105970 h 295592"/>
                        <a:gd name="connsiteX6" fmla="*/ 392131 w 421628"/>
                        <a:gd name="connsiteY6" fmla="*/ 624 h 295592"/>
                        <a:gd name="connsiteX7" fmla="*/ 324710 w 421628"/>
                        <a:gd name="connsiteY7" fmla="*/ 624 h 295592"/>
                        <a:gd name="connsiteX8" fmla="*/ 244647 w 421628"/>
                        <a:gd name="connsiteY8" fmla="*/ 9052 h 295592"/>
                        <a:gd name="connsiteX9" fmla="*/ 140395 w 421628"/>
                        <a:gd name="connsiteY9" fmla="*/ 45882 h 295592"/>
                        <a:gd name="connsiteX10" fmla="*/ 55025 w 421628"/>
                        <a:gd name="connsiteY10" fmla="*/ 118611 h 295592"/>
                        <a:gd name="connsiteX11" fmla="*/ 245 w 421628"/>
                        <a:gd name="connsiteY11" fmla="*/ 202888 h 295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21628" h="295592">
                          <a:moveTo>
                            <a:pt x="245" y="202888"/>
                          </a:moveTo>
                          <a:cubicBezTo>
                            <a:pt x="16397" y="228172"/>
                            <a:pt x="50811" y="264690"/>
                            <a:pt x="76094" y="295592"/>
                          </a:cubicBezTo>
                          <a:cubicBezTo>
                            <a:pt x="88736" y="273118"/>
                            <a:pt x="93652" y="252752"/>
                            <a:pt x="114019" y="228171"/>
                          </a:cubicBezTo>
                          <a:cubicBezTo>
                            <a:pt x="134386" y="203590"/>
                            <a:pt x="166691" y="167772"/>
                            <a:pt x="198295" y="148108"/>
                          </a:cubicBezTo>
                          <a:cubicBezTo>
                            <a:pt x="229899" y="128443"/>
                            <a:pt x="266419" y="117207"/>
                            <a:pt x="303641" y="110184"/>
                          </a:cubicBezTo>
                          <a:cubicBezTo>
                            <a:pt x="340863" y="103161"/>
                            <a:pt x="381245" y="104565"/>
                            <a:pt x="421628" y="105970"/>
                          </a:cubicBezTo>
                          <a:lnTo>
                            <a:pt x="392131" y="624"/>
                          </a:lnTo>
                          <a:cubicBezTo>
                            <a:pt x="369657" y="624"/>
                            <a:pt x="349290" y="-781"/>
                            <a:pt x="324710" y="624"/>
                          </a:cubicBezTo>
                          <a:cubicBezTo>
                            <a:pt x="300130" y="2029"/>
                            <a:pt x="275366" y="1509"/>
                            <a:pt x="244647" y="9052"/>
                          </a:cubicBezTo>
                          <a:cubicBezTo>
                            <a:pt x="213928" y="16595"/>
                            <a:pt x="171999" y="27622"/>
                            <a:pt x="140395" y="45882"/>
                          </a:cubicBezTo>
                          <a:cubicBezTo>
                            <a:pt x="108791" y="64142"/>
                            <a:pt x="78383" y="92443"/>
                            <a:pt x="55025" y="118611"/>
                          </a:cubicBezTo>
                          <a:cubicBezTo>
                            <a:pt x="31667" y="144779"/>
                            <a:pt x="-3266" y="190246"/>
                            <a:pt x="245" y="20288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1" name="组合 12"/>
                <p:cNvGrpSpPr/>
                <p:nvPr/>
              </p:nvGrpSpPr>
              <p:grpSpPr>
                <a:xfrm>
                  <a:off x="2826801" y="2479817"/>
                  <a:ext cx="679353" cy="1260398"/>
                  <a:chOff x="3674015" y="2755841"/>
                  <a:chExt cx="442892" cy="821696"/>
                </a:xfrm>
              </p:grpSpPr>
              <p:sp>
                <p:nvSpPr>
                  <p:cNvPr id="235" name="任意多边形 16"/>
                  <p:cNvSpPr/>
                  <p:nvPr/>
                </p:nvSpPr>
                <p:spPr>
                  <a:xfrm>
                    <a:off x="3703952" y="3392129"/>
                    <a:ext cx="408741" cy="185408"/>
                  </a:xfrm>
                  <a:custGeom>
                    <a:avLst/>
                    <a:gdLst>
                      <a:gd name="connsiteX0" fmla="*/ 408741 w 408741"/>
                      <a:gd name="connsiteY0" fmla="*/ 8428 h 185408"/>
                      <a:gd name="connsiteX1" fmla="*/ 75849 w 408741"/>
                      <a:gd name="connsiteY1" fmla="*/ 185408 h 185408"/>
                      <a:gd name="connsiteX2" fmla="*/ 0 w 408741"/>
                      <a:gd name="connsiteY2" fmla="*/ 164339 h 185408"/>
                      <a:gd name="connsiteX3" fmla="*/ 307609 w 408741"/>
                      <a:gd name="connsiteY3" fmla="*/ 0 h 185408"/>
                      <a:gd name="connsiteX4" fmla="*/ 408741 w 408741"/>
                      <a:gd name="connsiteY4" fmla="*/ 8428 h 185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741" h="185408">
                        <a:moveTo>
                          <a:pt x="408741" y="8428"/>
                        </a:moveTo>
                        <a:lnTo>
                          <a:pt x="75849" y="185408"/>
                        </a:lnTo>
                        <a:lnTo>
                          <a:pt x="0" y="164339"/>
                        </a:lnTo>
                        <a:lnTo>
                          <a:pt x="307609" y="0"/>
                        </a:lnTo>
                        <a:lnTo>
                          <a:pt x="408741" y="8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6" name="任意多边形 17"/>
                  <p:cNvSpPr/>
                  <p:nvPr/>
                </p:nvSpPr>
                <p:spPr>
                  <a:xfrm>
                    <a:off x="3965579" y="2760055"/>
                    <a:ext cx="151328" cy="644716"/>
                  </a:xfrm>
                  <a:custGeom>
                    <a:avLst/>
                    <a:gdLst>
                      <a:gd name="connsiteX0" fmla="*/ 37765 w 151538"/>
                      <a:gd name="connsiteY0" fmla="*/ 632074 h 644716"/>
                      <a:gd name="connsiteX1" fmla="*/ 25123 w 151538"/>
                      <a:gd name="connsiteY1" fmla="*/ 552011 h 644716"/>
                      <a:gd name="connsiteX2" fmla="*/ 4054 w 151538"/>
                      <a:gd name="connsiteY2" fmla="*/ 429810 h 644716"/>
                      <a:gd name="connsiteX3" fmla="*/ 4054 w 151538"/>
                      <a:gd name="connsiteY3" fmla="*/ 248616 h 644716"/>
                      <a:gd name="connsiteX4" fmla="*/ 46192 w 151538"/>
                      <a:gd name="connsiteY4" fmla="*/ 63208 h 644716"/>
                      <a:gd name="connsiteX5" fmla="*/ 79903 w 151538"/>
                      <a:gd name="connsiteY5" fmla="*/ 0 h 644716"/>
                      <a:gd name="connsiteX6" fmla="*/ 151538 w 151538"/>
                      <a:gd name="connsiteY6" fmla="*/ 96918 h 644716"/>
                      <a:gd name="connsiteX7" fmla="*/ 134683 w 151538"/>
                      <a:gd name="connsiteY7" fmla="*/ 155912 h 644716"/>
                      <a:gd name="connsiteX8" fmla="*/ 117827 w 151538"/>
                      <a:gd name="connsiteY8" fmla="*/ 235974 h 644716"/>
                      <a:gd name="connsiteX9" fmla="*/ 113613 w 151538"/>
                      <a:gd name="connsiteY9" fmla="*/ 375031 h 644716"/>
                      <a:gd name="connsiteX10" fmla="*/ 122041 w 151538"/>
                      <a:gd name="connsiteY10" fmla="*/ 501445 h 644716"/>
                      <a:gd name="connsiteX11" fmla="*/ 147324 w 151538"/>
                      <a:gd name="connsiteY11" fmla="*/ 644716 h 644716"/>
                      <a:gd name="connsiteX12" fmla="*/ 37765 w 151538"/>
                      <a:gd name="connsiteY12" fmla="*/ 632074 h 644716"/>
                      <a:gd name="connsiteX0" fmla="*/ 37555 w 151328"/>
                      <a:gd name="connsiteY0" fmla="*/ 632074 h 644716"/>
                      <a:gd name="connsiteX1" fmla="*/ 20699 w 151328"/>
                      <a:gd name="connsiteY1" fmla="*/ 560439 h 644716"/>
                      <a:gd name="connsiteX2" fmla="*/ 3844 w 151328"/>
                      <a:gd name="connsiteY2" fmla="*/ 429810 h 644716"/>
                      <a:gd name="connsiteX3" fmla="*/ 3844 w 151328"/>
                      <a:gd name="connsiteY3" fmla="*/ 248616 h 644716"/>
                      <a:gd name="connsiteX4" fmla="*/ 45982 w 151328"/>
                      <a:gd name="connsiteY4" fmla="*/ 63208 h 644716"/>
                      <a:gd name="connsiteX5" fmla="*/ 79693 w 151328"/>
                      <a:gd name="connsiteY5" fmla="*/ 0 h 644716"/>
                      <a:gd name="connsiteX6" fmla="*/ 151328 w 151328"/>
                      <a:gd name="connsiteY6" fmla="*/ 96918 h 644716"/>
                      <a:gd name="connsiteX7" fmla="*/ 134473 w 151328"/>
                      <a:gd name="connsiteY7" fmla="*/ 155912 h 644716"/>
                      <a:gd name="connsiteX8" fmla="*/ 117617 w 151328"/>
                      <a:gd name="connsiteY8" fmla="*/ 235974 h 644716"/>
                      <a:gd name="connsiteX9" fmla="*/ 113403 w 151328"/>
                      <a:gd name="connsiteY9" fmla="*/ 375031 h 644716"/>
                      <a:gd name="connsiteX10" fmla="*/ 121831 w 151328"/>
                      <a:gd name="connsiteY10" fmla="*/ 501445 h 644716"/>
                      <a:gd name="connsiteX11" fmla="*/ 147114 w 151328"/>
                      <a:gd name="connsiteY11" fmla="*/ 644716 h 644716"/>
                      <a:gd name="connsiteX12" fmla="*/ 37555 w 151328"/>
                      <a:gd name="connsiteY12" fmla="*/ 632074 h 64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28" h="644716">
                        <a:moveTo>
                          <a:pt x="37555" y="632074"/>
                        </a:moveTo>
                        <a:cubicBezTo>
                          <a:pt x="34043" y="608898"/>
                          <a:pt x="26317" y="594150"/>
                          <a:pt x="20699" y="560439"/>
                        </a:cubicBezTo>
                        <a:cubicBezTo>
                          <a:pt x="15081" y="526728"/>
                          <a:pt x="6653" y="481781"/>
                          <a:pt x="3844" y="429810"/>
                        </a:cubicBezTo>
                        <a:cubicBezTo>
                          <a:pt x="1035" y="377839"/>
                          <a:pt x="-3179" y="309716"/>
                          <a:pt x="3844" y="248616"/>
                        </a:cubicBezTo>
                        <a:cubicBezTo>
                          <a:pt x="10867" y="187516"/>
                          <a:pt x="33341" y="104644"/>
                          <a:pt x="45982" y="63208"/>
                        </a:cubicBezTo>
                        <a:cubicBezTo>
                          <a:pt x="58623" y="21772"/>
                          <a:pt x="69158" y="10886"/>
                          <a:pt x="79693" y="0"/>
                        </a:cubicBezTo>
                        <a:lnTo>
                          <a:pt x="151328" y="96918"/>
                        </a:lnTo>
                        <a:cubicBezTo>
                          <a:pt x="145710" y="116583"/>
                          <a:pt x="140091" y="132736"/>
                          <a:pt x="134473" y="155912"/>
                        </a:cubicBezTo>
                        <a:cubicBezTo>
                          <a:pt x="128855" y="179088"/>
                          <a:pt x="121129" y="199454"/>
                          <a:pt x="117617" y="235974"/>
                        </a:cubicBezTo>
                        <a:cubicBezTo>
                          <a:pt x="114105" y="272494"/>
                          <a:pt x="112701" y="330786"/>
                          <a:pt x="113403" y="375031"/>
                        </a:cubicBezTo>
                        <a:cubicBezTo>
                          <a:pt x="114105" y="419276"/>
                          <a:pt x="116213" y="456498"/>
                          <a:pt x="121831" y="501445"/>
                        </a:cubicBezTo>
                        <a:cubicBezTo>
                          <a:pt x="127449" y="546392"/>
                          <a:pt x="137281" y="595554"/>
                          <a:pt x="147114" y="644716"/>
                        </a:cubicBezTo>
                        <a:lnTo>
                          <a:pt x="37555" y="6320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7" name="任意多边形 18"/>
                  <p:cNvSpPr/>
                  <p:nvPr/>
                </p:nvSpPr>
                <p:spPr>
                  <a:xfrm>
                    <a:off x="3674015" y="2755841"/>
                    <a:ext cx="371257" cy="796413"/>
                  </a:xfrm>
                  <a:custGeom>
                    <a:avLst/>
                    <a:gdLst>
                      <a:gd name="connsiteX0" fmla="*/ 29937 w 371257"/>
                      <a:gd name="connsiteY0" fmla="*/ 796413 h 796413"/>
                      <a:gd name="connsiteX1" fmla="*/ 329119 w 371257"/>
                      <a:gd name="connsiteY1" fmla="*/ 636288 h 796413"/>
                      <a:gd name="connsiteX2" fmla="*/ 308050 w 371257"/>
                      <a:gd name="connsiteY2" fmla="*/ 556225 h 796413"/>
                      <a:gd name="connsiteX3" fmla="*/ 295408 w 371257"/>
                      <a:gd name="connsiteY3" fmla="*/ 429811 h 796413"/>
                      <a:gd name="connsiteX4" fmla="*/ 291194 w 371257"/>
                      <a:gd name="connsiteY4" fmla="*/ 324465 h 796413"/>
                      <a:gd name="connsiteX5" fmla="*/ 303836 w 371257"/>
                      <a:gd name="connsiteY5" fmla="*/ 189623 h 796413"/>
                      <a:gd name="connsiteX6" fmla="*/ 333332 w 371257"/>
                      <a:gd name="connsiteY6" fmla="*/ 84277 h 796413"/>
                      <a:gd name="connsiteX7" fmla="*/ 371257 w 371257"/>
                      <a:gd name="connsiteY7" fmla="*/ 0 h 796413"/>
                      <a:gd name="connsiteX8" fmla="*/ 29937 w 371257"/>
                      <a:gd name="connsiteY8" fmla="*/ 219119 h 796413"/>
                      <a:gd name="connsiteX9" fmla="*/ 13082 w 371257"/>
                      <a:gd name="connsiteY9" fmla="*/ 303396 h 796413"/>
                      <a:gd name="connsiteX10" fmla="*/ 440 w 371257"/>
                      <a:gd name="connsiteY10" fmla="*/ 434024 h 796413"/>
                      <a:gd name="connsiteX11" fmla="*/ 4654 w 371257"/>
                      <a:gd name="connsiteY11" fmla="*/ 598364 h 796413"/>
                      <a:gd name="connsiteX12" fmla="*/ 21509 w 371257"/>
                      <a:gd name="connsiteY12" fmla="*/ 733206 h 796413"/>
                      <a:gd name="connsiteX13" fmla="*/ 29937 w 371257"/>
                      <a:gd name="connsiteY13" fmla="*/ 796413 h 796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1257" h="796413">
                        <a:moveTo>
                          <a:pt x="29937" y="796413"/>
                        </a:moveTo>
                        <a:lnTo>
                          <a:pt x="329119" y="636288"/>
                        </a:lnTo>
                        <a:cubicBezTo>
                          <a:pt x="322096" y="609600"/>
                          <a:pt x="313669" y="590638"/>
                          <a:pt x="308050" y="556225"/>
                        </a:cubicBezTo>
                        <a:cubicBezTo>
                          <a:pt x="302431" y="521812"/>
                          <a:pt x="298217" y="468438"/>
                          <a:pt x="295408" y="429811"/>
                        </a:cubicBezTo>
                        <a:cubicBezTo>
                          <a:pt x="292599" y="391184"/>
                          <a:pt x="289789" y="364496"/>
                          <a:pt x="291194" y="324465"/>
                        </a:cubicBezTo>
                        <a:cubicBezTo>
                          <a:pt x="292599" y="284434"/>
                          <a:pt x="296813" y="229654"/>
                          <a:pt x="303836" y="189623"/>
                        </a:cubicBezTo>
                        <a:cubicBezTo>
                          <a:pt x="310859" y="149592"/>
                          <a:pt x="322095" y="115881"/>
                          <a:pt x="333332" y="84277"/>
                        </a:cubicBezTo>
                        <a:cubicBezTo>
                          <a:pt x="344569" y="52673"/>
                          <a:pt x="357913" y="26336"/>
                          <a:pt x="371257" y="0"/>
                        </a:cubicBezTo>
                        <a:lnTo>
                          <a:pt x="29937" y="219119"/>
                        </a:lnTo>
                        <a:cubicBezTo>
                          <a:pt x="24319" y="247211"/>
                          <a:pt x="17998" y="267579"/>
                          <a:pt x="13082" y="303396"/>
                        </a:cubicBezTo>
                        <a:cubicBezTo>
                          <a:pt x="8166" y="339213"/>
                          <a:pt x="1845" y="384863"/>
                          <a:pt x="440" y="434024"/>
                        </a:cubicBezTo>
                        <a:cubicBezTo>
                          <a:pt x="-965" y="483185"/>
                          <a:pt x="1142" y="548500"/>
                          <a:pt x="4654" y="598364"/>
                        </a:cubicBezTo>
                        <a:cubicBezTo>
                          <a:pt x="8166" y="648228"/>
                          <a:pt x="17295" y="699495"/>
                          <a:pt x="21509" y="733206"/>
                        </a:cubicBezTo>
                        <a:lnTo>
                          <a:pt x="29937" y="79641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32" name="组合 13"/>
                <p:cNvGrpSpPr/>
                <p:nvPr/>
              </p:nvGrpSpPr>
              <p:grpSpPr>
                <a:xfrm>
                  <a:off x="2917966" y="3630343"/>
                  <a:ext cx="1079420" cy="1176373"/>
                  <a:chOff x="3733449" y="3505902"/>
                  <a:chExt cx="703709" cy="766916"/>
                </a:xfrm>
              </p:grpSpPr>
              <p:sp>
                <p:nvSpPr>
                  <p:cNvPr id="233" name="任意多边形 14"/>
                  <p:cNvSpPr/>
                  <p:nvPr/>
                </p:nvSpPr>
                <p:spPr>
                  <a:xfrm>
                    <a:off x="4032630" y="3505902"/>
                    <a:ext cx="404528" cy="611005"/>
                  </a:xfrm>
                  <a:custGeom>
                    <a:avLst/>
                    <a:gdLst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26415 w 404528"/>
                      <a:gd name="connsiteY3" fmla="*/ 290754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2223 w 404528"/>
                      <a:gd name="connsiteY3" fmla="*/ 274195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4528" h="611005">
                        <a:moveTo>
                          <a:pt x="345534" y="611005"/>
                        </a:moveTo>
                        <a:cubicBezTo>
                          <a:pt x="323060" y="583263"/>
                          <a:pt x="302952" y="564985"/>
                          <a:pt x="278113" y="533825"/>
                        </a:cubicBezTo>
                        <a:cubicBezTo>
                          <a:pt x="253274" y="502665"/>
                          <a:pt x="224147" y="467316"/>
                          <a:pt x="196499" y="424044"/>
                        </a:cubicBezTo>
                        <a:cubicBezTo>
                          <a:pt x="168851" y="380772"/>
                          <a:pt x="133514" y="314140"/>
                          <a:pt x="112223" y="274195"/>
                        </a:cubicBezTo>
                        <a:cubicBezTo>
                          <a:pt x="90932" y="234250"/>
                          <a:pt x="83945" y="219539"/>
                          <a:pt x="68753" y="184374"/>
                        </a:cubicBezTo>
                        <a:cubicBezTo>
                          <a:pt x="53561" y="149209"/>
                          <a:pt x="32529" y="93937"/>
                          <a:pt x="21070" y="63208"/>
                        </a:cubicBezTo>
                        <a:cubicBezTo>
                          <a:pt x="9611" y="32479"/>
                          <a:pt x="4214" y="15451"/>
                          <a:pt x="0" y="0"/>
                        </a:cubicBezTo>
                        <a:lnTo>
                          <a:pt x="105346" y="4214"/>
                        </a:lnTo>
                        <a:cubicBezTo>
                          <a:pt x="116583" y="33711"/>
                          <a:pt x="125713" y="59696"/>
                          <a:pt x="139057" y="92704"/>
                        </a:cubicBezTo>
                        <a:cubicBezTo>
                          <a:pt x="152401" y="125712"/>
                          <a:pt x="165042" y="161530"/>
                          <a:pt x="185409" y="202264"/>
                        </a:cubicBezTo>
                        <a:cubicBezTo>
                          <a:pt x="205776" y="242998"/>
                          <a:pt x="235975" y="295670"/>
                          <a:pt x="261258" y="337106"/>
                        </a:cubicBezTo>
                        <a:cubicBezTo>
                          <a:pt x="286541" y="378542"/>
                          <a:pt x="313228" y="417872"/>
                          <a:pt x="337106" y="450880"/>
                        </a:cubicBezTo>
                        <a:cubicBezTo>
                          <a:pt x="360984" y="483888"/>
                          <a:pt x="382756" y="509522"/>
                          <a:pt x="404528" y="535156"/>
                        </a:cubicBezTo>
                        <a:lnTo>
                          <a:pt x="345534" y="61100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4" name="任意多边形 15"/>
                  <p:cNvSpPr/>
                  <p:nvPr/>
                </p:nvSpPr>
                <p:spPr>
                  <a:xfrm>
                    <a:off x="3733449" y="3505902"/>
                    <a:ext cx="648929" cy="766916"/>
                  </a:xfrm>
                  <a:custGeom>
                    <a:avLst/>
                    <a:gdLst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58175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43397 w 648929"/>
                      <a:gd name="connsiteY12" fmla="*/ 473416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8929" h="766916">
                        <a:moveTo>
                          <a:pt x="648929" y="606791"/>
                        </a:moveTo>
                        <a:lnTo>
                          <a:pt x="324464" y="766916"/>
                        </a:lnTo>
                        <a:cubicBezTo>
                          <a:pt x="304800" y="743038"/>
                          <a:pt x="286540" y="723373"/>
                          <a:pt x="265471" y="695281"/>
                        </a:cubicBezTo>
                        <a:cubicBezTo>
                          <a:pt x="244402" y="667189"/>
                          <a:pt x="221226" y="635413"/>
                          <a:pt x="198050" y="598363"/>
                        </a:cubicBezTo>
                        <a:cubicBezTo>
                          <a:pt x="174874" y="561313"/>
                          <a:pt x="146782" y="511043"/>
                          <a:pt x="126415" y="472983"/>
                        </a:cubicBezTo>
                        <a:cubicBezTo>
                          <a:pt x="106048" y="434923"/>
                          <a:pt x="93012" y="409110"/>
                          <a:pt x="75849" y="370003"/>
                        </a:cubicBezTo>
                        <a:cubicBezTo>
                          <a:pt x="58686" y="330896"/>
                          <a:pt x="36075" y="276129"/>
                          <a:pt x="23434" y="238340"/>
                        </a:cubicBezTo>
                        <a:cubicBezTo>
                          <a:pt x="10793" y="200551"/>
                          <a:pt x="4214" y="171713"/>
                          <a:pt x="0" y="143270"/>
                        </a:cubicBezTo>
                        <a:lnTo>
                          <a:pt x="299181" y="0"/>
                        </a:lnTo>
                        <a:cubicBezTo>
                          <a:pt x="309013" y="30901"/>
                          <a:pt x="322385" y="62288"/>
                          <a:pt x="339667" y="103693"/>
                        </a:cubicBezTo>
                        <a:cubicBezTo>
                          <a:pt x="356949" y="145098"/>
                          <a:pt x="381530" y="203909"/>
                          <a:pt x="402874" y="248430"/>
                        </a:cubicBezTo>
                        <a:cubicBezTo>
                          <a:pt x="424218" y="292951"/>
                          <a:pt x="444314" y="333319"/>
                          <a:pt x="467734" y="370817"/>
                        </a:cubicBezTo>
                        <a:cubicBezTo>
                          <a:pt x="491154" y="408315"/>
                          <a:pt x="521626" y="441812"/>
                          <a:pt x="543397" y="473416"/>
                        </a:cubicBezTo>
                        <a:cubicBezTo>
                          <a:pt x="565168" y="505020"/>
                          <a:pt x="594665" y="541539"/>
                          <a:pt x="606604" y="557692"/>
                        </a:cubicBezTo>
                        <a:lnTo>
                          <a:pt x="648929" y="6067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</p:grpSp>
          <p:sp>
            <p:nvSpPr>
              <p:cNvPr id="61" name="TextBox 234"/>
              <p:cNvSpPr txBox="1"/>
              <p:nvPr/>
            </p:nvSpPr>
            <p:spPr>
              <a:xfrm>
                <a:off x="-3013187" y="-1439625"/>
                <a:ext cx="22605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zh-CN" sz="24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ВИКТОРИНА</a:t>
                </a:r>
                <a:endParaRPr lang="zh-CN" altLang="en-US" sz="24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-6835892" y="-1054026"/>
              <a:ext cx="2975387" cy="2310271"/>
              <a:chOff x="-7150720" y="-523981"/>
              <a:chExt cx="2975387" cy="2310271"/>
            </a:xfrm>
          </p:grpSpPr>
          <p:grpSp>
            <p:nvGrpSpPr>
              <p:cNvPr id="59" name="组合 156"/>
              <p:cNvGrpSpPr/>
              <p:nvPr/>
            </p:nvGrpSpPr>
            <p:grpSpPr>
              <a:xfrm rot="16200000">
                <a:off x="-6818162" y="-856539"/>
                <a:ext cx="2310271" cy="2975387"/>
                <a:chOff x="2820576" y="2123365"/>
                <a:chExt cx="2726148" cy="3246692"/>
              </a:xfrm>
              <a:effectLst/>
            </p:grpSpPr>
            <p:grpSp>
              <p:nvGrpSpPr>
                <p:cNvPr id="187" name="组合 157"/>
                <p:cNvGrpSpPr/>
                <p:nvPr/>
              </p:nvGrpSpPr>
              <p:grpSpPr>
                <a:xfrm>
                  <a:off x="4798880" y="3682062"/>
                  <a:ext cx="747844" cy="1202229"/>
                  <a:chOff x="4959672" y="3539613"/>
                  <a:chExt cx="487543" cy="783771"/>
                </a:xfrm>
              </p:grpSpPr>
              <p:sp>
                <p:nvSpPr>
                  <p:cNvPr id="221" name="任意多边形 107"/>
                  <p:cNvSpPr/>
                  <p:nvPr/>
                </p:nvSpPr>
                <p:spPr>
                  <a:xfrm>
                    <a:off x="5001810" y="4119832"/>
                    <a:ext cx="380575" cy="203552"/>
                  </a:xfrm>
                  <a:custGeom>
                    <a:avLst/>
                    <a:gdLst>
                      <a:gd name="connsiteX0" fmla="*/ 387672 w 387672"/>
                      <a:gd name="connsiteY0" fmla="*/ 84276 h 202263"/>
                      <a:gd name="connsiteX1" fmla="*/ 311823 w 387672"/>
                      <a:gd name="connsiteY1" fmla="*/ 0 h 202263"/>
                      <a:gd name="connsiteX2" fmla="*/ 0 w 387672"/>
                      <a:gd name="connsiteY2" fmla="*/ 143270 h 202263"/>
                      <a:gd name="connsiteX3" fmla="*/ 80063 w 387672"/>
                      <a:gd name="connsiteY3" fmla="*/ 202263 h 202263"/>
                      <a:gd name="connsiteX4" fmla="*/ 387672 w 387672"/>
                      <a:gd name="connsiteY4" fmla="*/ 84276 h 202263"/>
                      <a:gd name="connsiteX0" fmla="*/ 380575 w 380575"/>
                      <a:gd name="connsiteY0" fmla="*/ 78468 h 203552"/>
                      <a:gd name="connsiteX1" fmla="*/ 311823 w 380575"/>
                      <a:gd name="connsiteY1" fmla="*/ 1289 h 203552"/>
                      <a:gd name="connsiteX2" fmla="*/ 0 w 380575"/>
                      <a:gd name="connsiteY2" fmla="*/ 144559 h 203552"/>
                      <a:gd name="connsiteX3" fmla="*/ 80063 w 380575"/>
                      <a:gd name="connsiteY3" fmla="*/ 203552 h 203552"/>
                      <a:gd name="connsiteX4" fmla="*/ 380575 w 380575"/>
                      <a:gd name="connsiteY4" fmla="*/ 78468 h 20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575" h="203552">
                        <a:moveTo>
                          <a:pt x="380575" y="78468"/>
                        </a:moveTo>
                        <a:cubicBezTo>
                          <a:pt x="357658" y="52742"/>
                          <a:pt x="375252" y="-9726"/>
                          <a:pt x="311823" y="1289"/>
                        </a:cubicBezTo>
                        <a:cubicBezTo>
                          <a:pt x="248394" y="12304"/>
                          <a:pt x="103941" y="96802"/>
                          <a:pt x="0" y="144559"/>
                        </a:cubicBezTo>
                        <a:lnTo>
                          <a:pt x="80063" y="203552"/>
                        </a:lnTo>
                        <a:lnTo>
                          <a:pt x="380575" y="7846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22" name="任意多边形 108"/>
                  <p:cNvSpPr/>
                  <p:nvPr/>
                </p:nvSpPr>
                <p:spPr>
                  <a:xfrm>
                    <a:off x="4959672" y="3551736"/>
                    <a:ext cx="404995" cy="716868"/>
                  </a:xfrm>
                  <a:custGeom>
                    <a:avLst/>
                    <a:gdLst>
                      <a:gd name="connsiteX0" fmla="*/ 349747 w 405274"/>
                      <a:gd name="connsiteY0" fmla="*/ 568867 h 712137"/>
                      <a:gd name="connsiteX1" fmla="*/ 379244 w 405274"/>
                      <a:gd name="connsiteY1" fmla="*/ 497232 h 712137"/>
                      <a:gd name="connsiteX2" fmla="*/ 404527 w 405274"/>
                      <a:gd name="connsiteY2" fmla="*/ 345534 h 712137"/>
                      <a:gd name="connsiteX3" fmla="*/ 396099 w 405274"/>
                      <a:gd name="connsiteY3" fmla="*/ 198050 h 712137"/>
                      <a:gd name="connsiteX4" fmla="*/ 370816 w 405274"/>
                      <a:gd name="connsiteY4" fmla="*/ 58994 h 712137"/>
                      <a:gd name="connsiteX5" fmla="*/ 358175 w 405274"/>
                      <a:gd name="connsiteY5" fmla="*/ 0 h 712137"/>
                      <a:gd name="connsiteX6" fmla="*/ 0 w 405274"/>
                      <a:gd name="connsiteY6" fmla="*/ 151698 h 712137"/>
                      <a:gd name="connsiteX7" fmla="*/ 21069 w 405274"/>
                      <a:gd name="connsiteY7" fmla="*/ 227547 h 712137"/>
                      <a:gd name="connsiteX8" fmla="*/ 46352 w 405274"/>
                      <a:gd name="connsiteY8" fmla="*/ 349748 h 712137"/>
                      <a:gd name="connsiteX9" fmla="*/ 58993 w 405274"/>
                      <a:gd name="connsiteY9" fmla="*/ 530942 h 712137"/>
                      <a:gd name="connsiteX10" fmla="*/ 46352 w 405274"/>
                      <a:gd name="connsiteY10" fmla="*/ 661571 h 712137"/>
                      <a:gd name="connsiteX11" fmla="*/ 37924 w 405274"/>
                      <a:gd name="connsiteY11" fmla="*/ 712137 h 712137"/>
                      <a:gd name="connsiteX12" fmla="*/ 349747 w 405274"/>
                      <a:gd name="connsiteY12" fmla="*/ 568867 h 712137"/>
                      <a:gd name="connsiteX0" fmla="*/ 349747 w 405274"/>
                      <a:gd name="connsiteY0" fmla="*/ 573598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49747 w 405274"/>
                      <a:gd name="connsiteY12" fmla="*/ 573598 h 716868"/>
                      <a:gd name="connsiteX0" fmla="*/ 356844 w 405274"/>
                      <a:gd name="connsiteY0" fmla="*/ 571232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56844 w 405274"/>
                      <a:gd name="connsiteY12" fmla="*/ 571232 h 716868"/>
                      <a:gd name="connsiteX0" fmla="*/ 356844 w 404995"/>
                      <a:gd name="connsiteY0" fmla="*/ 571232 h 716868"/>
                      <a:gd name="connsiteX1" fmla="*/ 383976 w 404995"/>
                      <a:gd name="connsiteY1" fmla="*/ 485404 h 716868"/>
                      <a:gd name="connsiteX2" fmla="*/ 404527 w 404995"/>
                      <a:gd name="connsiteY2" fmla="*/ 350265 h 716868"/>
                      <a:gd name="connsiteX3" fmla="*/ 396099 w 404995"/>
                      <a:gd name="connsiteY3" fmla="*/ 202781 h 716868"/>
                      <a:gd name="connsiteX4" fmla="*/ 370816 w 404995"/>
                      <a:gd name="connsiteY4" fmla="*/ 63725 h 716868"/>
                      <a:gd name="connsiteX5" fmla="*/ 358175 w 404995"/>
                      <a:gd name="connsiteY5" fmla="*/ 0 h 716868"/>
                      <a:gd name="connsiteX6" fmla="*/ 0 w 404995"/>
                      <a:gd name="connsiteY6" fmla="*/ 156429 h 716868"/>
                      <a:gd name="connsiteX7" fmla="*/ 21069 w 404995"/>
                      <a:gd name="connsiteY7" fmla="*/ 232278 h 716868"/>
                      <a:gd name="connsiteX8" fmla="*/ 46352 w 404995"/>
                      <a:gd name="connsiteY8" fmla="*/ 354479 h 716868"/>
                      <a:gd name="connsiteX9" fmla="*/ 58993 w 404995"/>
                      <a:gd name="connsiteY9" fmla="*/ 535673 h 716868"/>
                      <a:gd name="connsiteX10" fmla="*/ 46352 w 404995"/>
                      <a:gd name="connsiteY10" fmla="*/ 666302 h 716868"/>
                      <a:gd name="connsiteX11" fmla="*/ 37924 w 404995"/>
                      <a:gd name="connsiteY11" fmla="*/ 716868 h 716868"/>
                      <a:gd name="connsiteX12" fmla="*/ 356844 w 404995"/>
                      <a:gd name="connsiteY12" fmla="*/ 571232 h 7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4995" h="716868">
                        <a:moveTo>
                          <a:pt x="356844" y="571232"/>
                        </a:moveTo>
                        <a:cubicBezTo>
                          <a:pt x="367027" y="554025"/>
                          <a:pt x="376029" y="522232"/>
                          <a:pt x="383976" y="485404"/>
                        </a:cubicBezTo>
                        <a:cubicBezTo>
                          <a:pt x="391923" y="448576"/>
                          <a:pt x="402507" y="397369"/>
                          <a:pt x="404527" y="350265"/>
                        </a:cubicBezTo>
                        <a:cubicBezTo>
                          <a:pt x="406547" y="303161"/>
                          <a:pt x="401717" y="250538"/>
                          <a:pt x="396099" y="202781"/>
                        </a:cubicBezTo>
                        <a:cubicBezTo>
                          <a:pt x="390481" y="155024"/>
                          <a:pt x="375030" y="95329"/>
                          <a:pt x="370816" y="63725"/>
                        </a:cubicBezTo>
                        <a:lnTo>
                          <a:pt x="358175" y="0"/>
                        </a:lnTo>
                        <a:lnTo>
                          <a:pt x="0" y="156429"/>
                        </a:lnTo>
                        <a:cubicBezTo>
                          <a:pt x="7023" y="181712"/>
                          <a:pt x="13344" y="199270"/>
                          <a:pt x="21069" y="232278"/>
                        </a:cubicBezTo>
                        <a:cubicBezTo>
                          <a:pt x="28794" y="265286"/>
                          <a:pt x="40031" y="303913"/>
                          <a:pt x="46352" y="354479"/>
                        </a:cubicBezTo>
                        <a:cubicBezTo>
                          <a:pt x="52673" y="405045"/>
                          <a:pt x="58993" y="483703"/>
                          <a:pt x="58993" y="535673"/>
                        </a:cubicBezTo>
                        <a:cubicBezTo>
                          <a:pt x="58993" y="587643"/>
                          <a:pt x="49863" y="636103"/>
                          <a:pt x="46352" y="666302"/>
                        </a:cubicBezTo>
                        <a:cubicBezTo>
                          <a:pt x="42841" y="696501"/>
                          <a:pt x="40382" y="706684"/>
                          <a:pt x="37924" y="716868"/>
                        </a:cubicBezTo>
                        <a:lnTo>
                          <a:pt x="356844" y="5712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23" name="任意多边形 109"/>
                  <p:cNvSpPr/>
                  <p:nvPr/>
                </p:nvSpPr>
                <p:spPr>
                  <a:xfrm>
                    <a:off x="5309074" y="3539613"/>
                    <a:ext cx="138141" cy="657357"/>
                  </a:xfrm>
                  <a:custGeom>
                    <a:avLst/>
                    <a:gdLst>
                      <a:gd name="connsiteX0" fmla="*/ 2893 w 137736"/>
                      <a:gd name="connsiteY0" fmla="*/ 12641 h 657357"/>
                      <a:gd name="connsiteX1" fmla="*/ 91384 w 137736"/>
                      <a:gd name="connsiteY1" fmla="*/ 0 h 657357"/>
                      <a:gd name="connsiteX2" fmla="*/ 112453 w 137736"/>
                      <a:gd name="connsiteY2" fmla="*/ 105346 h 657357"/>
                      <a:gd name="connsiteX3" fmla="*/ 137736 w 137736"/>
                      <a:gd name="connsiteY3" fmla="*/ 252829 h 657357"/>
                      <a:gd name="connsiteX4" fmla="*/ 137736 w 137736"/>
                      <a:gd name="connsiteY4" fmla="*/ 408741 h 657357"/>
                      <a:gd name="connsiteX5" fmla="*/ 112453 w 137736"/>
                      <a:gd name="connsiteY5" fmla="*/ 556225 h 657357"/>
                      <a:gd name="connsiteX6" fmla="*/ 78742 w 137736"/>
                      <a:gd name="connsiteY6" fmla="*/ 657357 h 657357"/>
                      <a:gd name="connsiteX7" fmla="*/ 11321 w 137736"/>
                      <a:gd name="connsiteY7" fmla="*/ 581508 h 657357"/>
                      <a:gd name="connsiteX8" fmla="*/ 32390 w 137736"/>
                      <a:gd name="connsiteY8" fmla="*/ 518300 h 657357"/>
                      <a:gd name="connsiteX9" fmla="*/ 53459 w 137736"/>
                      <a:gd name="connsiteY9" fmla="*/ 387672 h 657357"/>
                      <a:gd name="connsiteX10" fmla="*/ 53459 w 137736"/>
                      <a:gd name="connsiteY10" fmla="*/ 240188 h 657357"/>
                      <a:gd name="connsiteX11" fmla="*/ 23962 w 137736"/>
                      <a:gd name="connsiteY11" fmla="*/ 88490 h 657357"/>
                      <a:gd name="connsiteX12" fmla="*/ 2893 w 137736"/>
                      <a:gd name="connsiteY12" fmla="*/ 12641 h 657357"/>
                      <a:gd name="connsiteX0" fmla="*/ 345 w 135188"/>
                      <a:gd name="connsiteY0" fmla="*/ 12641 h 657357"/>
                      <a:gd name="connsiteX1" fmla="*/ 88836 w 135188"/>
                      <a:gd name="connsiteY1" fmla="*/ 0 h 657357"/>
                      <a:gd name="connsiteX2" fmla="*/ 109905 w 135188"/>
                      <a:gd name="connsiteY2" fmla="*/ 105346 h 657357"/>
                      <a:gd name="connsiteX3" fmla="*/ 135188 w 135188"/>
                      <a:gd name="connsiteY3" fmla="*/ 252829 h 657357"/>
                      <a:gd name="connsiteX4" fmla="*/ 135188 w 135188"/>
                      <a:gd name="connsiteY4" fmla="*/ 408741 h 657357"/>
                      <a:gd name="connsiteX5" fmla="*/ 109905 w 135188"/>
                      <a:gd name="connsiteY5" fmla="*/ 556225 h 657357"/>
                      <a:gd name="connsiteX6" fmla="*/ 76194 w 135188"/>
                      <a:gd name="connsiteY6" fmla="*/ 657357 h 657357"/>
                      <a:gd name="connsiteX7" fmla="*/ 8773 w 135188"/>
                      <a:gd name="connsiteY7" fmla="*/ 581508 h 657357"/>
                      <a:gd name="connsiteX8" fmla="*/ 29842 w 135188"/>
                      <a:gd name="connsiteY8" fmla="*/ 518300 h 657357"/>
                      <a:gd name="connsiteX9" fmla="*/ 50911 w 135188"/>
                      <a:gd name="connsiteY9" fmla="*/ 387672 h 657357"/>
                      <a:gd name="connsiteX10" fmla="*/ 50911 w 135188"/>
                      <a:gd name="connsiteY10" fmla="*/ 240188 h 657357"/>
                      <a:gd name="connsiteX11" fmla="*/ 21414 w 135188"/>
                      <a:gd name="connsiteY11" fmla="*/ 88490 h 657357"/>
                      <a:gd name="connsiteX12" fmla="*/ 345 w 135188"/>
                      <a:gd name="connsiteY12" fmla="*/ 12641 h 657357"/>
                      <a:gd name="connsiteX0" fmla="*/ 345 w 138141"/>
                      <a:gd name="connsiteY0" fmla="*/ 12641 h 657357"/>
                      <a:gd name="connsiteX1" fmla="*/ 88836 w 138141"/>
                      <a:gd name="connsiteY1" fmla="*/ 0 h 657357"/>
                      <a:gd name="connsiteX2" fmla="*/ 113273 w 138141"/>
                      <a:gd name="connsiteY2" fmla="*/ 95242 h 657357"/>
                      <a:gd name="connsiteX3" fmla="*/ 135188 w 138141"/>
                      <a:gd name="connsiteY3" fmla="*/ 252829 h 657357"/>
                      <a:gd name="connsiteX4" fmla="*/ 135188 w 138141"/>
                      <a:gd name="connsiteY4" fmla="*/ 408741 h 657357"/>
                      <a:gd name="connsiteX5" fmla="*/ 109905 w 138141"/>
                      <a:gd name="connsiteY5" fmla="*/ 556225 h 657357"/>
                      <a:gd name="connsiteX6" fmla="*/ 76194 w 138141"/>
                      <a:gd name="connsiteY6" fmla="*/ 657357 h 657357"/>
                      <a:gd name="connsiteX7" fmla="*/ 8773 w 138141"/>
                      <a:gd name="connsiteY7" fmla="*/ 581508 h 657357"/>
                      <a:gd name="connsiteX8" fmla="*/ 29842 w 138141"/>
                      <a:gd name="connsiteY8" fmla="*/ 518300 h 657357"/>
                      <a:gd name="connsiteX9" fmla="*/ 50911 w 138141"/>
                      <a:gd name="connsiteY9" fmla="*/ 387672 h 657357"/>
                      <a:gd name="connsiteX10" fmla="*/ 50911 w 138141"/>
                      <a:gd name="connsiteY10" fmla="*/ 240188 h 657357"/>
                      <a:gd name="connsiteX11" fmla="*/ 21414 w 138141"/>
                      <a:gd name="connsiteY11" fmla="*/ 88490 h 657357"/>
                      <a:gd name="connsiteX12" fmla="*/ 345 w 138141"/>
                      <a:gd name="connsiteY12" fmla="*/ 12641 h 65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141" h="657357">
                        <a:moveTo>
                          <a:pt x="345" y="12641"/>
                        </a:moveTo>
                        <a:cubicBezTo>
                          <a:pt x="-5273" y="6320"/>
                          <a:pt x="59339" y="4213"/>
                          <a:pt x="88836" y="0"/>
                        </a:cubicBezTo>
                        <a:cubicBezTo>
                          <a:pt x="95859" y="35115"/>
                          <a:pt x="105548" y="53104"/>
                          <a:pt x="113273" y="95242"/>
                        </a:cubicBezTo>
                        <a:cubicBezTo>
                          <a:pt x="120998" y="137380"/>
                          <a:pt x="131536" y="200579"/>
                          <a:pt x="135188" y="252829"/>
                        </a:cubicBezTo>
                        <a:cubicBezTo>
                          <a:pt x="138841" y="305079"/>
                          <a:pt x="139402" y="358175"/>
                          <a:pt x="135188" y="408741"/>
                        </a:cubicBezTo>
                        <a:cubicBezTo>
                          <a:pt x="130974" y="459307"/>
                          <a:pt x="119737" y="514789"/>
                          <a:pt x="109905" y="556225"/>
                        </a:cubicBezTo>
                        <a:cubicBezTo>
                          <a:pt x="100073" y="597661"/>
                          <a:pt x="88133" y="627509"/>
                          <a:pt x="76194" y="657357"/>
                        </a:cubicBezTo>
                        <a:lnTo>
                          <a:pt x="8773" y="581508"/>
                        </a:lnTo>
                        <a:cubicBezTo>
                          <a:pt x="15796" y="560439"/>
                          <a:pt x="22819" y="550606"/>
                          <a:pt x="29842" y="518300"/>
                        </a:cubicBezTo>
                        <a:cubicBezTo>
                          <a:pt x="36865" y="485994"/>
                          <a:pt x="47399" y="434024"/>
                          <a:pt x="50911" y="387672"/>
                        </a:cubicBezTo>
                        <a:cubicBezTo>
                          <a:pt x="54423" y="341320"/>
                          <a:pt x="55827" y="290052"/>
                          <a:pt x="50911" y="240188"/>
                        </a:cubicBezTo>
                        <a:cubicBezTo>
                          <a:pt x="45995" y="190324"/>
                          <a:pt x="29139" y="126414"/>
                          <a:pt x="21414" y="88490"/>
                        </a:cubicBezTo>
                        <a:cubicBezTo>
                          <a:pt x="13689" y="50566"/>
                          <a:pt x="5963" y="18962"/>
                          <a:pt x="345" y="1264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188" name="组合 158"/>
                <p:cNvGrpSpPr/>
                <p:nvPr/>
              </p:nvGrpSpPr>
              <p:grpSpPr>
                <a:xfrm>
                  <a:off x="4456301" y="4677435"/>
                  <a:ext cx="943685" cy="687975"/>
                  <a:chOff x="4456301" y="4677435"/>
                  <a:chExt cx="943685" cy="687975"/>
                </a:xfrm>
              </p:grpSpPr>
              <p:grpSp>
                <p:nvGrpSpPr>
                  <p:cNvPr id="216" name="组合 186"/>
                  <p:cNvGrpSpPr/>
                  <p:nvPr/>
                </p:nvGrpSpPr>
                <p:grpSpPr>
                  <a:xfrm>
                    <a:off x="4456301" y="4677435"/>
                    <a:ext cx="943685" cy="687975"/>
                    <a:chOff x="4736339" y="4188542"/>
                    <a:chExt cx="615219" cy="448514"/>
                  </a:xfrm>
                </p:grpSpPr>
                <p:sp>
                  <p:nvSpPr>
                    <p:cNvPr id="218" name="任意多边形 104"/>
                    <p:cNvSpPr/>
                    <p:nvPr/>
                  </p:nvSpPr>
                  <p:spPr>
                    <a:xfrm>
                      <a:off x="4736339" y="4357095"/>
                      <a:ext cx="286540" cy="279961"/>
                    </a:xfrm>
                    <a:custGeom>
                      <a:avLst/>
                      <a:gdLst>
                        <a:gd name="connsiteX0" fmla="*/ 248616 w 286540"/>
                        <a:gd name="connsiteY0" fmla="*/ 0 h 282326"/>
                        <a:gd name="connsiteX1" fmla="*/ 286540 w 286540"/>
                        <a:gd name="connsiteY1" fmla="*/ 117987 h 282326"/>
                        <a:gd name="connsiteX2" fmla="*/ 12642 w 286540"/>
                        <a:gd name="connsiteY2" fmla="*/ 282326 h 282326"/>
                        <a:gd name="connsiteX3" fmla="*/ 0 w 286540"/>
                        <a:gd name="connsiteY3" fmla="*/ 181194 h 282326"/>
                        <a:gd name="connsiteX4" fmla="*/ 248616 w 286540"/>
                        <a:gd name="connsiteY4" fmla="*/ 0 h 282326"/>
                        <a:gd name="connsiteX0" fmla="*/ 248616 w 286540"/>
                        <a:gd name="connsiteY0" fmla="*/ 0 h 279961"/>
                        <a:gd name="connsiteX1" fmla="*/ 286540 w 286540"/>
                        <a:gd name="connsiteY1" fmla="*/ 117987 h 279961"/>
                        <a:gd name="connsiteX2" fmla="*/ 10277 w 286540"/>
                        <a:gd name="connsiteY2" fmla="*/ 279961 h 279961"/>
                        <a:gd name="connsiteX3" fmla="*/ 0 w 286540"/>
                        <a:gd name="connsiteY3" fmla="*/ 181194 h 279961"/>
                        <a:gd name="connsiteX4" fmla="*/ 248616 w 286540"/>
                        <a:gd name="connsiteY4" fmla="*/ 0 h 279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6540" h="279961">
                          <a:moveTo>
                            <a:pt x="248616" y="0"/>
                          </a:moveTo>
                          <a:lnTo>
                            <a:pt x="286540" y="117987"/>
                          </a:lnTo>
                          <a:lnTo>
                            <a:pt x="10277" y="279961"/>
                          </a:lnTo>
                          <a:lnTo>
                            <a:pt x="0" y="181194"/>
                          </a:lnTo>
                          <a:lnTo>
                            <a:pt x="248616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19" name="任意多边形 105"/>
                    <p:cNvSpPr/>
                    <p:nvPr/>
                  </p:nvSpPr>
                  <p:spPr>
                    <a:xfrm>
                      <a:off x="4976527" y="4188542"/>
                      <a:ext cx="375031" cy="284758"/>
                    </a:xfrm>
                    <a:custGeom>
                      <a:avLst/>
                      <a:gdLst>
                        <a:gd name="connsiteX0" fmla="*/ 0 w 375031"/>
                        <a:gd name="connsiteY0" fmla="*/ 168553 h 284758"/>
                        <a:gd name="connsiteX1" fmla="*/ 80063 w 375031"/>
                        <a:gd name="connsiteY1" fmla="*/ 168553 h 284758"/>
                        <a:gd name="connsiteX2" fmla="*/ 193836 w 375031"/>
                        <a:gd name="connsiteY2" fmla="*/ 122201 h 284758"/>
                        <a:gd name="connsiteX3" fmla="*/ 278113 w 375031"/>
                        <a:gd name="connsiteY3" fmla="*/ 50566 h 284758"/>
                        <a:gd name="connsiteX4" fmla="*/ 303396 w 375031"/>
                        <a:gd name="connsiteY4" fmla="*/ 0 h 284758"/>
                        <a:gd name="connsiteX5" fmla="*/ 375031 w 375031"/>
                        <a:gd name="connsiteY5" fmla="*/ 88490 h 284758"/>
                        <a:gd name="connsiteX6" fmla="*/ 328679 w 375031"/>
                        <a:gd name="connsiteY6" fmla="*/ 151698 h 284758"/>
                        <a:gd name="connsiteX7" fmla="*/ 248616 w 375031"/>
                        <a:gd name="connsiteY7" fmla="*/ 214905 h 284758"/>
                        <a:gd name="connsiteX8" fmla="*/ 172767 w 375031"/>
                        <a:gd name="connsiteY8" fmla="*/ 257043 h 284758"/>
                        <a:gd name="connsiteX9" fmla="*/ 71635 w 375031"/>
                        <a:gd name="connsiteY9" fmla="*/ 282326 h 284758"/>
                        <a:gd name="connsiteX10" fmla="*/ 42138 w 375031"/>
                        <a:gd name="connsiteY10" fmla="*/ 282326 h 284758"/>
                        <a:gd name="connsiteX11" fmla="*/ 0 w 375031"/>
                        <a:gd name="connsiteY11" fmla="*/ 168553 h 28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75031" h="284758">
                          <a:moveTo>
                            <a:pt x="0" y="168553"/>
                          </a:moveTo>
                          <a:cubicBezTo>
                            <a:pt x="23878" y="172415"/>
                            <a:pt x="47757" y="176278"/>
                            <a:pt x="80063" y="168553"/>
                          </a:cubicBezTo>
                          <a:cubicBezTo>
                            <a:pt x="112369" y="160828"/>
                            <a:pt x="160828" y="141865"/>
                            <a:pt x="193836" y="122201"/>
                          </a:cubicBezTo>
                          <a:cubicBezTo>
                            <a:pt x="226844" y="102536"/>
                            <a:pt x="259853" y="70933"/>
                            <a:pt x="278113" y="50566"/>
                          </a:cubicBezTo>
                          <a:cubicBezTo>
                            <a:pt x="296373" y="30199"/>
                            <a:pt x="299884" y="15099"/>
                            <a:pt x="303396" y="0"/>
                          </a:cubicBezTo>
                          <a:lnTo>
                            <a:pt x="375031" y="88490"/>
                          </a:lnTo>
                          <a:cubicBezTo>
                            <a:pt x="359580" y="109559"/>
                            <a:pt x="349748" y="130629"/>
                            <a:pt x="328679" y="151698"/>
                          </a:cubicBezTo>
                          <a:cubicBezTo>
                            <a:pt x="307610" y="172767"/>
                            <a:pt x="274601" y="197348"/>
                            <a:pt x="248616" y="214905"/>
                          </a:cubicBezTo>
                          <a:cubicBezTo>
                            <a:pt x="222631" y="232462"/>
                            <a:pt x="202264" y="245806"/>
                            <a:pt x="172767" y="257043"/>
                          </a:cubicBezTo>
                          <a:cubicBezTo>
                            <a:pt x="143270" y="268280"/>
                            <a:pt x="93407" y="278112"/>
                            <a:pt x="71635" y="282326"/>
                          </a:cubicBezTo>
                          <a:cubicBezTo>
                            <a:pt x="49863" y="286540"/>
                            <a:pt x="46000" y="284433"/>
                            <a:pt x="42138" y="282326"/>
                          </a:cubicBezTo>
                          <a:lnTo>
                            <a:pt x="0" y="16855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20" name="任意多边形 106"/>
                    <p:cNvSpPr/>
                    <p:nvPr/>
                  </p:nvSpPr>
                  <p:spPr>
                    <a:xfrm>
                      <a:off x="4980741" y="4201183"/>
                      <a:ext cx="303395" cy="168553"/>
                    </a:xfrm>
                    <a:custGeom>
                      <a:avLst/>
                      <a:gdLst>
                        <a:gd name="connsiteX0" fmla="*/ 303395 w 303395"/>
                        <a:gd name="connsiteY0" fmla="*/ 0 h 168553"/>
                        <a:gd name="connsiteX1" fmla="*/ 37924 w 303395"/>
                        <a:gd name="connsiteY1" fmla="*/ 122201 h 168553"/>
                        <a:gd name="connsiteX2" fmla="*/ 0 w 303395"/>
                        <a:gd name="connsiteY2" fmla="*/ 168553 h 168553"/>
                        <a:gd name="connsiteX3" fmla="*/ 71635 w 303395"/>
                        <a:gd name="connsiteY3" fmla="*/ 160126 h 168553"/>
                        <a:gd name="connsiteX4" fmla="*/ 164339 w 303395"/>
                        <a:gd name="connsiteY4" fmla="*/ 126415 h 168553"/>
                        <a:gd name="connsiteX5" fmla="*/ 248616 w 303395"/>
                        <a:gd name="connsiteY5" fmla="*/ 67422 h 168553"/>
                        <a:gd name="connsiteX6" fmla="*/ 303395 w 303395"/>
                        <a:gd name="connsiteY6" fmla="*/ 0 h 168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03395" h="168553">
                          <a:moveTo>
                            <a:pt x="303395" y="0"/>
                          </a:moveTo>
                          <a:lnTo>
                            <a:pt x="37924" y="122201"/>
                          </a:lnTo>
                          <a:lnTo>
                            <a:pt x="0" y="168553"/>
                          </a:lnTo>
                          <a:cubicBezTo>
                            <a:pt x="23878" y="165744"/>
                            <a:pt x="44245" y="167149"/>
                            <a:pt x="71635" y="160126"/>
                          </a:cubicBezTo>
                          <a:cubicBezTo>
                            <a:pt x="99025" y="153103"/>
                            <a:pt x="134842" y="141866"/>
                            <a:pt x="164339" y="126415"/>
                          </a:cubicBezTo>
                          <a:cubicBezTo>
                            <a:pt x="193836" y="110964"/>
                            <a:pt x="225440" y="87789"/>
                            <a:pt x="248616" y="67422"/>
                          </a:cubicBezTo>
                          <a:cubicBezTo>
                            <a:pt x="271792" y="47055"/>
                            <a:pt x="287593" y="25634"/>
                            <a:pt x="303395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  <p:sp>
                <p:nvSpPr>
                  <p:cNvPr id="217" name="任意多边形 103"/>
                  <p:cNvSpPr/>
                  <p:nvPr/>
                </p:nvSpPr>
                <p:spPr>
                  <a:xfrm>
                    <a:off x="4473844" y="4959458"/>
                    <a:ext cx="805912" cy="402956"/>
                  </a:xfrm>
                  <a:custGeom>
                    <a:avLst/>
                    <a:gdLst>
                      <a:gd name="connsiteX0" fmla="*/ 0 w 805912"/>
                      <a:gd name="connsiteY0" fmla="*/ 402956 h 402956"/>
                      <a:gd name="connsiteX1" fmla="*/ 526942 w 805912"/>
                      <a:gd name="connsiteY1" fmla="*/ 180813 h 402956"/>
                      <a:gd name="connsiteX2" fmla="*/ 676759 w 805912"/>
                      <a:gd name="connsiteY2" fmla="*/ 98156 h 402956"/>
                      <a:gd name="connsiteX3" fmla="*/ 805912 w 805912"/>
                      <a:gd name="connsiteY3" fmla="*/ 0 h 402956"/>
                      <a:gd name="connsiteX4" fmla="*/ 692258 w 805912"/>
                      <a:gd name="connsiteY4" fmla="*/ 72325 h 402956"/>
                      <a:gd name="connsiteX5" fmla="*/ 568271 w 805912"/>
                      <a:gd name="connsiteY5" fmla="*/ 123986 h 402956"/>
                      <a:gd name="connsiteX6" fmla="*/ 433953 w 805912"/>
                      <a:gd name="connsiteY6" fmla="*/ 149817 h 402956"/>
                      <a:gd name="connsiteX7" fmla="*/ 0 w 805912"/>
                      <a:gd name="connsiteY7" fmla="*/ 402956 h 40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912" h="402956">
                        <a:moveTo>
                          <a:pt x="0" y="402956"/>
                        </a:moveTo>
                        <a:cubicBezTo>
                          <a:pt x="195881" y="325464"/>
                          <a:pt x="391762" y="247972"/>
                          <a:pt x="526942" y="180813"/>
                        </a:cubicBezTo>
                        <a:cubicBezTo>
                          <a:pt x="576881" y="153261"/>
                          <a:pt x="631986" y="127430"/>
                          <a:pt x="676759" y="98156"/>
                        </a:cubicBezTo>
                        <a:lnTo>
                          <a:pt x="805912" y="0"/>
                        </a:lnTo>
                        <a:cubicBezTo>
                          <a:pt x="768027" y="24108"/>
                          <a:pt x="731865" y="51661"/>
                          <a:pt x="692258" y="72325"/>
                        </a:cubicBezTo>
                        <a:cubicBezTo>
                          <a:pt x="652651" y="92989"/>
                          <a:pt x="611322" y="111071"/>
                          <a:pt x="568271" y="123986"/>
                        </a:cubicBezTo>
                        <a:cubicBezTo>
                          <a:pt x="525220" y="136901"/>
                          <a:pt x="479586" y="143359"/>
                          <a:pt x="433953" y="149817"/>
                        </a:cubicBezTo>
                        <a:lnTo>
                          <a:pt x="0" y="4029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sp>
              <p:nvSpPr>
                <p:cNvPr id="189" name="任意多边形 75"/>
                <p:cNvSpPr/>
                <p:nvPr/>
              </p:nvSpPr>
              <p:spPr>
                <a:xfrm>
                  <a:off x="2820576" y="2479388"/>
                  <a:ext cx="682345" cy="1222536"/>
                </a:xfrm>
                <a:custGeom>
                  <a:avLst/>
                  <a:gdLst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8535 w 444843"/>
                    <a:gd name="connsiteY11" fmla="*/ 308919 h 797011"/>
                    <a:gd name="connsiteX12" fmla="*/ 37070 w 444843"/>
                    <a:gd name="connsiteY12" fmla="*/ 216243 h 797011"/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0107 w 444843"/>
                    <a:gd name="connsiteY11" fmla="*/ 342629 h 797011"/>
                    <a:gd name="connsiteX12" fmla="*/ 37070 w 444843"/>
                    <a:gd name="connsiteY12" fmla="*/ 216243 h 79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4843" h="797011">
                      <a:moveTo>
                        <a:pt x="37070" y="216243"/>
                      </a:moveTo>
                      <a:cubicBezTo>
                        <a:pt x="164241" y="131290"/>
                        <a:pt x="291413" y="46338"/>
                        <a:pt x="370702" y="0"/>
                      </a:cubicBezTo>
                      <a:lnTo>
                        <a:pt x="444843" y="98854"/>
                      </a:lnTo>
                      <a:cubicBezTo>
                        <a:pt x="438665" y="119449"/>
                        <a:pt x="432486" y="129746"/>
                        <a:pt x="426308" y="160638"/>
                      </a:cubicBezTo>
                      <a:cubicBezTo>
                        <a:pt x="420130" y="191530"/>
                        <a:pt x="410862" y="237867"/>
                        <a:pt x="407773" y="284205"/>
                      </a:cubicBezTo>
                      <a:cubicBezTo>
                        <a:pt x="404684" y="330543"/>
                        <a:pt x="402624" y="377911"/>
                        <a:pt x="407773" y="438665"/>
                      </a:cubicBezTo>
                      <a:cubicBezTo>
                        <a:pt x="412922" y="499419"/>
                        <a:pt x="425793" y="574074"/>
                        <a:pt x="438665" y="648729"/>
                      </a:cubicBezTo>
                      <a:lnTo>
                        <a:pt x="339811" y="636373"/>
                      </a:lnTo>
                      <a:lnTo>
                        <a:pt x="37070" y="797011"/>
                      </a:lnTo>
                      <a:cubicBezTo>
                        <a:pt x="30892" y="764060"/>
                        <a:pt x="24713" y="745525"/>
                        <a:pt x="18535" y="698157"/>
                      </a:cubicBezTo>
                      <a:cubicBezTo>
                        <a:pt x="12357" y="650789"/>
                        <a:pt x="0" y="577678"/>
                        <a:pt x="0" y="512805"/>
                      </a:cubicBezTo>
                      <a:cubicBezTo>
                        <a:pt x="0" y="447932"/>
                        <a:pt x="2899" y="393086"/>
                        <a:pt x="10107" y="342629"/>
                      </a:cubicBezTo>
                      <a:cubicBezTo>
                        <a:pt x="17315" y="292172"/>
                        <a:pt x="34495" y="234263"/>
                        <a:pt x="37070" y="2162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 dirty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grpSp>
              <p:nvGrpSpPr>
                <p:cNvPr id="190" name="组合 160"/>
                <p:cNvGrpSpPr/>
                <p:nvPr/>
              </p:nvGrpSpPr>
              <p:grpSpPr>
                <a:xfrm>
                  <a:off x="3512622" y="4535247"/>
                  <a:ext cx="1331501" cy="834810"/>
                  <a:chOff x="4121121" y="4095838"/>
                  <a:chExt cx="868048" cy="544240"/>
                </a:xfrm>
              </p:grpSpPr>
              <p:sp>
                <p:nvSpPr>
                  <p:cNvPr id="213" name="任意多边形 99"/>
                  <p:cNvSpPr/>
                  <p:nvPr/>
                </p:nvSpPr>
                <p:spPr>
                  <a:xfrm>
                    <a:off x="4122452" y="4095838"/>
                    <a:ext cx="369485" cy="257561"/>
                  </a:xfrm>
                  <a:custGeom>
                    <a:avLst/>
                    <a:gdLst>
                      <a:gd name="connsiteX0" fmla="*/ 362389 w 362389"/>
                      <a:gd name="connsiteY0" fmla="*/ 0 h 252829"/>
                      <a:gd name="connsiteX1" fmla="*/ 316037 w 362389"/>
                      <a:gd name="connsiteY1" fmla="*/ 96918 h 252829"/>
                      <a:gd name="connsiteX2" fmla="*/ 0 w 362389"/>
                      <a:gd name="connsiteY2" fmla="*/ 252829 h 252829"/>
                      <a:gd name="connsiteX3" fmla="*/ 33711 w 362389"/>
                      <a:gd name="connsiteY3" fmla="*/ 172767 h 252829"/>
                      <a:gd name="connsiteX4" fmla="*/ 362389 w 362389"/>
                      <a:gd name="connsiteY4" fmla="*/ 0 h 252829"/>
                      <a:gd name="connsiteX0" fmla="*/ 367120 w 367120"/>
                      <a:gd name="connsiteY0" fmla="*/ 0 h 259926"/>
                      <a:gd name="connsiteX1" fmla="*/ 320768 w 367120"/>
                      <a:gd name="connsiteY1" fmla="*/ 96918 h 259926"/>
                      <a:gd name="connsiteX2" fmla="*/ 0 w 367120"/>
                      <a:gd name="connsiteY2" fmla="*/ 259926 h 259926"/>
                      <a:gd name="connsiteX3" fmla="*/ 38442 w 367120"/>
                      <a:gd name="connsiteY3" fmla="*/ 172767 h 259926"/>
                      <a:gd name="connsiteX4" fmla="*/ 367120 w 367120"/>
                      <a:gd name="connsiteY4" fmla="*/ 0 h 259926"/>
                      <a:gd name="connsiteX0" fmla="*/ 369485 w 369485"/>
                      <a:gd name="connsiteY0" fmla="*/ 0 h 257561"/>
                      <a:gd name="connsiteX1" fmla="*/ 323133 w 369485"/>
                      <a:gd name="connsiteY1" fmla="*/ 96918 h 257561"/>
                      <a:gd name="connsiteX2" fmla="*/ 0 w 369485"/>
                      <a:gd name="connsiteY2" fmla="*/ 257561 h 257561"/>
                      <a:gd name="connsiteX3" fmla="*/ 40807 w 369485"/>
                      <a:gd name="connsiteY3" fmla="*/ 172767 h 257561"/>
                      <a:gd name="connsiteX4" fmla="*/ 369485 w 369485"/>
                      <a:gd name="connsiteY4" fmla="*/ 0 h 257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85" h="257561">
                        <a:moveTo>
                          <a:pt x="369485" y="0"/>
                        </a:moveTo>
                        <a:cubicBezTo>
                          <a:pt x="351927" y="37573"/>
                          <a:pt x="334370" y="75147"/>
                          <a:pt x="323133" y="96918"/>
                        </a:cubicBezTo>
                        <a:lnTo>
                          <a:pt x="0" y="257561"/>
                        </a:lnTo>
                        <a:lnTo>
                          <a:pt x="40807" y="172767"/>
                        </a:lnTo>
                        <a:lnTo>
                          <a:pt x="369485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14" name="任意多边形 100"/>
                  <p:cNvSpPr/>
                  <p:nvPr/>
                </p:nvSpPr>
                <p:spPr>
                  <a:xfrm>
                    <a:off x="4121121" y="4192755"/>
                    <a:ext cx="868048" cy="447323"/>
                  </a:xfrm>
                  <a:custGeom>
                    <a:avLst/>
                    <a:gdLst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59307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34025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47324"/>
                      <a:gd name="connsiteX1" fmla="*/ 71635 w 868048"/>
                      <a:gd name="connsiteY1" fmla="*/ 227546 h 447324"/>
                      <a:gd name="connsiteX2" fmla="*/ 168553 w 868048"/>
                      <a:gd name="connsiteY2" fmla="*/ 307609 h 447324"/>
                      <a:gd name="connsiteX3" fmla="*/ 311823 w 868048"/>
                      <a:gd name="connsiteY3" fmla="*/ 391885 h 447324"/>
                      <a:gd name="connsiteX4" fmla="*/ 434025 w 868048"/>
                      <a:gd name="connsiteY4" fmla="*/ 429810 h 447324"/>
                      <a:gd name="connsiteX5" fmla="*/ 530942 w 868048"/>
                      <a:gd name="connsiteY5" fmla="*/ 446665 h 447324"/>
                      <a:gd name="connsiteX6" fmla="*/ 648929 w 868048"/>
                      <a:gd name="connsiteY6" fmla="*/ 408741 h 447324"/>
                      <a:gd name="connsiteX7" fmla="*/ 868048 w 868048"/>
                      <a:gd name="connsiteY7" fmla="*/ 278112 h 447324"/>
                      <a:gd name="connsiteX8" fmla="*/ 813268 w 868048"/>
                      <a:gd name="connsiteY8" fmla="*/ 269685 h 447324"/>
                      <a:gd name="connsiteX9" fmla="*/ 678426 w 868048"/>
                      <a:gd name="connsiteY9" fmla="*/ 240188 h 447324"/>
                      <a:gd name="connsiteX10" fmla="*/ 509873 w 868048"/>
                      <a:gd name="connsiteY10" fmla="*/ 155911 h 447324"/>
                      <a:gd name="connsiteX11" fmla="*/ 375030 w 868048"/>
                      <a:gd name="connsiteY11" fmla="*/ 50566 h 447324"/>
                      <a:gd name="connsiteX12" fmla="*/ 332892 w 868048"/>
                      <a:gd name="connsiteY12" fmla="*/ 0 h 447324"/>
                      <a:gd name="connsiteX13" fmla="*/ 0 w 868048"/>
                      <a:gd name="connsiteY13" fmla="*/ 155911 h 447324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32892 w 868048"/>
                      <a:gd name="connsiteY12" fmla="*/ 0 h 447323"/>
                      <a:gd name="connsiteX13" fmla="*/ 0 w 868048"/>
                      <a:gd name="connsiteY13" fmla="*/ 155911 h 447323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25795 w 868048"/>
                      <a:gd name="connsiteY12" fmla="*/ 0 h 447323"/>
                      <a:gd name="connsiteX13" fmla="*/ 0 w 868048"/>
                      <a:gd name="connsiteY13" fmla="*/ 155911 h 447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68048" h="447323">
                        <a:moveTo>
                          <a:pt x="0" y="155911"/>
                        </a:moveTo>
                        <a:cubicBezTo>
                          <a:pt x="21771" y="179087"/>
                          <a:pt x="43543" y="202263"/>
                          <a:pt x="71635" y="227546"/>
                        </a:cubicBezTo>
                        <a:cubicBezTo>
                          <a:pt x="99727" y="252829"/>
                          <a:pt x="128522" y="280219"/>
                          <a:pt x="168553" y="307609"/>
                        </a:cubicBezTo>
                        <a:cubicBezTo>
                          <a:pt x="208584" y="334999"/>
                          <a:pt x="268982" y="371518"/>
                          <a:pt x="311823" y="391885"/>
                        </a:cubicBezTo>
                        <a:cubicBezTo>
                          <a:pt x="354664" y="412252"/>
                          <a:pt x="389077" y="420680"/>
                          <a:pt x="425597" y="429810"/>
                        </a:cubicBezTo>
                        <a:cubicBezTo>
                          <a:pt x="462117" y="438940"/>
                          <a:pt x="493720" y="450176"/>
                          <a:pt x="530942" y="446665"/>
                        </a:cubicBezTo>
                        <a:cubicBezTo>
                          <a:pt x="568164" y="443154"/>
                          <a:pt x="600470" y="433322"/>
                          <a:pt x="648929" y="408741"/>
                        </a:cubicBezTo>
                        <a:lnTo>
                          <a:pt x="868048" y="278112"/>
                        </a:lnTo>
                        <a:cubicBezTo>
                          <a:pt x="849788" y="275303"/>
                          <a:pt x="844872" y="276006"/>
                          <a:pt x="813268" y="269685"/>
                        </a:cubicBezTo>
                        <a:cubicBezTo>
                          <a:pt x="781664" y="263364"/>
                          <a:pt x="728992" y="259150"/>
                          <a:pt x="678426" y="240188"/>
                        </a:cubicBezTo>
                        <a:cubicBezTo>
                          <a:pt x="627860" y="221226"/>
                          <a:pt x="560439" y="187515"/>
                          <a:pt x="509873" y="155911"/>
                        </a:cubicBezTo>
                        <a:cubicBezTo>
                          <a:pt x="459307" y="124307"/>
                          <a:pt x="404527" y="76551"/>
                          <a:pt x="375030" y="50566"/>
                        </a:cubicBezTo>
                        <a:cubicBezTo>
                          <a:pt x="345533" y="24581"/>
                          <a:pt x="332115" y="12290"/>
                          <a:pt x="325795" y="0"/>
                        </a:cubicBezTo>
                        <a:lnTo>
                          <a:pt x="0" y="1559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15" name="任意多边形 101"/>
                  <p:cNvSpPr/>
                  <p:nvPr/>
                </p:nvSpPr>
                <p:spPr>
                  <a:xfrm>
                    <a:off x="4443219" y="4095838"/>
                    <a:ext cx="537522" cy="379244"/>
                  </a:xfrm>
                  <a:custGeom>
                    <a:avLst/>
                    <a:gdLst>
                      <a:gd name="connsiteX0" fmla="*/ 535156 w 535156"/>
                      <a:gd name="connsiteY0" fmla="*/ 379244 h 379244"/>
                      <a:gd name="connsiteX1" fmla="*/ 501445 w 535156"/>
                      <a:gd name="connsiteY1" fmla="*/ 261257 h 379244"/>
                      <a:gd name="connsiteX2" fmla="*/ 442452 w 535156"/>
                      <a:gd name="connsiteY2" fmla="*/ 257043 h 379244"/>
                      <a:gd name="connsiteX3" fmla="*/ 337106 w 535156"/>
                      <a:gd name="connsiteY3" fmla="*/ 223333 h 379244"/>
                      <a:gd name="connsiteX4" fmla="*/ 193836 w 535156"/>
                      <a:gd name="connsiteY4" fmla="*/ 143270 h 379244"/>
                      <a:gd name="connsiteX5" fmla="*/ 75849 w 535156"/>
                      <a:gd name="connsiteY5" fmla="*/ 42138 h 379244"/>
                      <a:gd name="connsiteX6" fmla="*/ 42139 w 535156"/>
                      <a:gd name="connsiteY6" fmla="*/ 0 h 379244"/>
                      <a:gd name="connsiteX7" fmla="*/ 0 w 535156"/>
                      <a:gd name="connsiteY7" fmla="*/ 92704 h 379244"/>
                      <a:gd name="connsiteX8" fmla="*/ 75849 w 535156"/>
                      <a:gd name="connsiteY8" fmla="*/ 176980 h 379244"/>
                      <a:gd name="connsiteX9" fmla="*/ 193836 w 535156"/>
                      <a:gd name="connsiteY9" fmla="*/ 261257 h 379244"/>
                      <a:gd name="connsiteX10" fmla="*/ 337106 w 535156"/>
                      <a:gd name="connsiteY10" fmla="*/ 332892 h 379244"/>
                      <a:gd name="connsiteX11" fmla="*/ 480376 w 535156"/>
                      <a:gd name="connsiteY11" fmla="*/ 366603 h 379244"/>
                      <a:gd name="connsiteX12" fmla="*/ 535156 w 535156"/>
                      <a:gd name="connsiteY12" fmla="*/ 379244 h 379244"/>
                      <a:gd name="connsiteX0" fmla="*/ 537522 w 537522"/>
                      <a:gd name="connsiteY0" fmla="*/ 379244 h 379244"/>
                      <a:gd name="connsiteX1" fmla="*/ 503811 w 537522"/>
                      <a:gd name="connsiteY1" fmla="*/ 261257 h 379244"/>
                      <a:gd name="connsiteX2" fmla="*/ 444818 w 537522"/>
                      <a:gd name="connsiteY2" fmla="*/ 257043 h 379244"/>
                      <a:gd name="connsiteX3" fmla="*/ 339472 w 537522"/>
                      <a:gd name="connsiteY3" fmla="*/ 223333 h 379244"/>
                      <a:gd name="connsiteX4" fmla="*/ 196202 w 537522"/>
                      <a:gd name="connsiteY4" fmla="*/ 143270 h 379244"/>
                      <a:gd name="connsiteX5" fmla="*/ 78215 w 537522"/>
                      <a:gd name="connsiteY5" fmla="*/ 42138 h 379244"/>
                      <a:gd name="connsiteX6" fmla="*/ 44505 w 537522"/>
                      <a:gd name="connsiteY6" fmla="*/ 0 h 379244"/>
                      <a:gd name="connsiteX7" fmla="*/ 0 w 537522"/>
                      <a:gd name="connsiteY7" fmla="*/ 97435 h 379244"/>
                      <a:gd name="connsiteX8" fmla="*/ 78215 w 537522"/>
                      <a:gd name="connsiteY8" fmla="*/ 176980 h 379244"/>
                      <a:gd name="connsiteX9" fmla="*/ 196202 w 537522"/>
                      <a:gd name="connsiteY9" fmla="*/ 261257 h 379244"/>
                      <a:gd name="connsiteX10" fmla="*/ 339472 w 537522"/>
                      <a:gd name="connsiteY10" fmla="*/ 332892 h 379244"/>
                      <a:gd name="connsiteX11" fmla="*/ 482742 w 537522"/>
                      <a:gd name="connsiteY11" fmla="*/ 366603 h 379244"/>
                      <a:gd name="connsiteX12" fmla="*/ 537522 w 537522"/>
                      <a:gd name="connsiteY12" fmla="*/ 379244 h 37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7522" h="379244">
                        <a:moveTo>
                          <a:pt x="537522" y="379244"/>
                        </a:moveTo>
                        <a:cubicBezTo>
                          <a:pt x="523475" y="329731"/>
                          <a:pt x="509429" y="280219"/>
                          <a:pt x="503811" y="261257"/>
                        </a:cubicBezTo>
                        <a:lnTo>
                          <a:pt x="444818" y="257043"/>
                        </a:lnTo>
                        <a:cubicBezTo>
                          <a:pt x="417428" y="250722"/>
                          <a:pt x="380908" y="242295"/>
                          <a:pt x="339472" y="223333"/>
                        </a:cubicBezTo>
                        <a:cubicBezTo>
                          <a:pt x="298036" y="204371"/>
                          <a:pt x="239745" y="173469"/>
                          <a:pt x="196202" y="143270"/>
                        </a:cubicBezTo>
                        <a:cubicBezTo>
                          <a:pt x="152659" y="113071"/>
                          <a:pt x="103498" y="66016"/>
                          <a:pt x="78215" y="42138"/>
                        </a:cubicBezTo>
                        <a:cubicBezTo>
                          <a:pt x="52932" y="18260"/>
                          <a:pt x="48718" y="9130"/>
                          <a:pt x="44505" y="0"/>
                        </a:cubicBezTo>
                        <a:lnTo>
                          <a:pt x="0" y="97435"/>
                        </a:lnTo>
                        <a:cubicBezTo>
                          <a:pt x="25283" y="125527"/>
                          <a:pt x="45515" y="149676"/>
                          <a:pt x="78215" y="176980"/>
                        </a:cubicBezTo>
                        <a:cubicBezTo>
                          <a:pt x="110915" y="204284"/>
                          <a:pt x="152659" y="235272"/>
                          <a:pt x="196202" y="261257"/>
                        </a:cubicBezTo>
                        <a:cubicBezTo>
                          <a:pt x="239745" y="287242"/>
                          <a:pt x="291715" y="315334"/>
                          <a:pt x="339472" y="332892"/>
                        </a:cubicBezTo>
                        <a:cubicBezTo>
                          <a:pt x="387229" y="350450"/>
                          <a:pt x="450436" y="360282"/>
                          <a:pt x="482742" y="366603"/>
                        </a:cubicBezTo>
                        <a:lnTo>
                          <a:pt x="537522" y="3792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191" name="组合 161"/>
                <p:cNvGrpSpPr/>
                <p:nvPr/>
              </p:nvGrpSpPr>
              <p:grpSpPr>
                <a:xfrm>
                  <a:off x="4365811" y="2647886"/>
                  <a:ext cx="1072956" cy="1176375"/>
                  <a:chOff x="4677346" y="2865401"/>
                  <a:chExt cx="699495" cy="766916"/>
                </a:xfrm>
              </p:grpSpPr>
              <p:sp>
                <p:nvSpPr>
                  <p:cNvPr id="209" name="任意多边形 95"/>
                  <p:cNvSpPr/>
                  <p:nvPr/>
                </p:nvSpPr>
                <p:spPr>
                  <a:xfrm>
                    <a:off x="4677346" y="2962319"/>
                    <a:ext cx="615218" cy="661570"/>
                  </a:xfrm>
                  <a:custGeom>
                    <a:avLst/>
                    <a:gdLst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84589 w 615218"/>
                      <a:gd name="connsiteY2" fmla="*/ 227546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65688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5218" h="661570">
                        <a:moveTo>
                          <a:pt x="324464" y="0"/>
                        </a:moveTo>
                        <a:cubicBezTo>
                          <a:pt x="349045" y="27390"/>
                          <a:pt x="371260" y="52020"/>
                          <a:pt x="400313" y="92704"/>
                        </a:cubicBezTo>
                        <a:cubicBezTo>
                          <a:pt x="429366" y="133388"/>
                          <a:pt x="471220" y="198455"/>
                          <a:pt x="498782" y="244105"/>
                        </a:cubicBezTo>
                        <a:cubicBezTo>
                          <a:pt x="526344" y="289755"/>
                          <a:pt x="546282" y="321606"/>
                          <a:pt x="565688" y="366603"/>
                        </a:cubicBezTo>
                        <a:cubicBezTo>
                          <a:pt x="585094" y="411600"/>
                          <a:pt x="610302" y="481079"/>
                          <a:pt x="615218" y="514087"/>
                        </a:cubicBezTo>
                        <a:lnTo>
                          <a:pt x="261257" y="661570"/>
                        </a:lnTo>
                        <a:cubicBezTo>
                          <a:pt x="247211" y="626455"/>
                          <a:pt x="237379" y="600470"/>
                          <a:pt x="219119" y="556225"/>
                        </a:cubicBezTo>
                        <a:cubicBezTo>
                          <a:pt x="200859" y="511980"/>
                          <a:pt x="179087" y="449474"/>
                          <a:pt x="151697" y="396099"/>
                        </a:cubicBezTo>
                        <a:cubicBezTo>
                          <a:pt x="124307" y="342724"/>
                          <a:pt x="80062" y="276707"/>
                          <a:pt x="54779" y="235974"/>
                        </a:cubicBezTo>
                        <a:cubicBezTo>
                          <a:pt x="29496" y="195241"/>
                          <a:pt x="14748" y="173469"/>
                          <a:pt x="0" y="151698"/>
                        </a:cubicBezTo>
                        <a:lnTo>
                          <a:pt x="32446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10" name="任意多边形 96"/>
                  <p:cNvSpPr/>
                  <p:nvPr/>
                </p:nvSpPr>
                <p:spPr>
                  <a:xfrm>
                    <a:off x="4677346" y="2869615"/>
                    <a:ext cx="353961" cy="244402"/>
                  </a:xfrm>
                  <a:custGeom>
                    <a:avLst/>
                    <a:gdLst>
                      <a:gd name="connsiteX0" fmla="*/ 320250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0250 w 353961"/>
                      <a:gd name="connsiteY4" fmla="*/ 96918 h 244402"/>
                      <a:gd name="connsiteX0" fmla="*/ 324981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4981 w 353961"/>
                      <a:gd name="connsiteY4" fmla="*/ 96918 h 24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961" h="244402">
                        <a:moveTo>
                          <a:pt x="324981" y="96918"/>
                        </a:moveTo>
                        <a:cubicBezTo>
                          <a:pt x="335164" y="66368"/>
                          <a:pt x="340617" y="35818"/>
                          <a:pt x="353961" y="0"/>
                        </a:cubicBezTo>
                        <a:lnTo>
                          <a:pt x="21069" y="164339"/>
                        </a:lnTo>
                        <a:lnTo>
                          <a:pt x="0" y="244402"/>
                        </a:lnTo>
                        <a:lnTo>
                          <a:pt x="324981" y="969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11" name="任意多边形 97"/>
                  <p:cNvSpPr/>
                  <p:nvPr/>
                </p:nvSpPr>
                <p:spPr>
                  <a:xfrm>
                    <a:off x="4938603" y="3467978"/>
                    <a:ext cx="438238" cy="164339"/>
                  </a:xfrm>
                  <a:custGeom>
                    <a:avLst/>
                    <a:gdLst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1698 h 164339"/>
                      <a:gd name="connsiteX4" fmla="*/ 349747 w 438238"/>
                      <a:gd name="connsiteY4" fmla="*/ 0 h 164339"/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6429 h 164339"/>
                      <a:gd name="connsiteX4" fmla="*/ 349747 w 438238"/>
                      <a:gd name="connsiteY4" fmla="*/ 0 h 164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238" h="164339">
                        <a:moveTo>
                          <a:pt x="349747" y="0"/>
                        </a:moveTo>
                        <a:lnTo>
                          <a:pt x="438238" y="4214"/>
                        </a:lnTo>
                        <a:lnTo>
                          <a:pt x="71635" y="164339"/>
                        </a:lnTo>
                        <a:lnTo>
                          <a:pt x="0" y="156429"/>
                        </a:lnTo>
                        <a:lnTo>
                          <a:pt x="34974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12" name="任意多边形 98"/>
                  <p:cNvSpPr/>
                  <p:nvPr/>
                </p:nvSpPr>
                <p:spPr>
                  <a:xfrm>
                    <a:off x="5001810" y="2865401"/>
                    <a:ext cx="375031" cy="610190"/>
                  </a:xfrm>
                  <a:custGeom>
                    <a:avLst/>
                    <a:gdLst>
                      <a:gd name="connsiteX0" fmla="*/ 290754 w 375031"/>
                      <a:gd name="connsiteY0" fmla="*/ 598363 h 606791"/>
                      <a:gd name="connsiteX1" fmla="*/ 252830 w 375031"/>
                      <a:gd name="connsiteY1" fmla="*/ 497231 h 606791"/>
                      <a:gd name="connsiteX2" fmla="*/ 176981 w 375031"/>
                      <a:gd name="connsiteY2" fmla="*/ 345534 h 606791"/>
                      <a:gd name="connsiteX3" fmla="*/ 88490 w 375031"/>
                      <a:gd name="connsiteY3" fmla="*/ 210691 h 606791"/>
                      <a:gd name="connsiteX4" fmla="*/ 25283 w 375031"/>
                      <a:gd name="connsiteY4" fmla="*/ 122201 h 606791"/>
                      <a:gd name="connsiteX5" fmla="*/ 0 w 375031"/>
                      <a:gd name="connsiteY5" fmla="*/ 101132 h 606791"/>
                      <a:gd name="connsiteX6" fmla="*/ 29497 w 375031"/>
                      <a:gd name="connsiteY6" fmla="*/ 0 h 606791"/>
                      <a:gd name="connsiteX7" fmla="*/ 105346 w 375031"/>
                      <a:gd name="connsiteY7" fmla="*/ 101132 h 606791"/>
                      <a:gd name="connsiteX8" fmla="*/ 198050 w 375031"/>
                      <a:gd name="connsiteY8" fmla="*/ 231760 h 606791"/>
                      <a:gd name="connsiteX9" fmla="*/ 282326 w 375031"/>
                      <a:gd name="connsiteY9" fmla="*/ 383458 h 606791"/>
                      <a:gd name="connsiteX10" fmla="*/ 345534 w 375031"/>
                      <a:gd name="connsiteY10" fmla="*/ 518300 h 606791"/>
                      <a:gd name="connsiteX11" fmla="*/ 375031 w 375031"/>
                      <a:gd name="connsiteY11" fmla="*/ 606791 h 606791"/>
                      <a:gd name="connsiteX12" fmla="*/ 290754 w 375031"/>
                      <a:gd name="connsiteY12" fmla="*/ 598363 h 606791"/>
                      <a:gd name="connsiteX0" fmla="*/ 290754 w 375031"/>
                      <a:gd name="connsiteY0" fmla="*/ 610190 h 610190"/>
                      <a:gd name="connsiteX1" fmla="*/ 252830 w 375031"/>
                      <a:gd name="connsiteY1" fmla="*/ 497231 h 610190"/>
                      <a:gd name="connsiteX2" fmla="*/ 176981 w 375031"/>
                      <a:gd name="connsiteY2" fmla="*/ 345534 h 610190"/>
                      <a:gd name="connsiteX3" fmla="*/ 88490 w 375031"/>
                      <a:gd name="connsiteY3" fmla="*/ 210691 h 610190"/>
                      <a:gd name="connsiteX4" fmla="*/ 25283 w 375031"/>
                      <a:gd name="connsiteY4" fmla="*/ 122201 h 610190"/>
                      <a:gd name="connsiteX5" fmla="*/ 0 w 375031"/>
                      <a:gd name="connsiteY5" fmla="*/ 101132 h 610190"/>
                      <a:gd name="connsiteX6" fmla="*/ 29497 w 375031"/>
                      <a:gd name="connsiteY6" fmla="*/ 0 h 610190"/>
                      <a:gd name="connsiteX7" fmla="*/ 105346 w 375031"/>
                      <a:gd name="connsiteY7" fmla="*/ 101132 h 610190"/>
                      <a:gd name="connsiteX8" fmla="*/ 198050 w 375031"/>
                      <a:gd name="connsiteY8" fmla="*/ 231760 h 610190"/>
                      <a:gd name="connsiteX9" fmla="*/ 282326 w 375031"/>
                      <a:gd name="connsiteY9" fmla="*/ 383458 h 610190"/>
                      <a:gd name="connsiteX10" fmla="*/ 345534 w 375031"/>
                      <a:gd name="connsiteY10" fmla="*/ 518300 h 610190"/>
                      <a:gd name="connsiteX11" fmla="*/ 375031 w 375031"/>
                      <a:gd name="connsiteY11" fmla="*/ 606791 h 610190"/>
                      <a:gd name="connsiteX12" fmla="*/ 290754 w 375031"/>
                      <a:gd name="connsiteY12" fmla="*/ 610190 h 61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5031" h="610190">
                        <a:moveTo>
                          <a:pt x="290754" y="610190"/>
                        </a:moveTo>
                        <a:cubicBezTo>
                          <a:pt x="281273" y="580693"/>
                          <a:pt x="271792" y="541340"/>
                          <a:pt x="252830" y="497231"/>
                        </a:cubicBezTo>
                        <a:cubicBezTo>
                          <a:pt x="233868" y="453122"/>
                          <a:pt x="204371" y="393291"/>
                          <a:pt x="176981" y="345534"/>
                        </a:cubicBezTo>
                        <a:cubicBezTo>
                          <a:pt x="149591" y="297777"/>
                          <a:pt x="113773" y="247913"/>
                          <a:pt x="88490" y="210691"/>
                        </a:cubicBezTo>
                        <a:cubicBezTo>
                          <a:pt x="63207" y="173469"/>
                          <a:pt x="40031" y="140461"/>
                          <a:pt x="25283" y="122201"/>
                        </a:cubicBezTo>
                        <a:cubicBezTo>
                          <a:pt x="10535" y="103941"/>
                          <a:pt x="5267" y="102536"/>
                          <a:pt x="0" y="101132"/>
                        </a:cubicBezTo>
                        <a:lnTo>
                          <a:pt x="29497" y="0"/>
                        </a:lnTo>
                        <a:cubicBezTo>
                          <a:pt x="54780" y="33711"/>
                          <a:pt x="77254" y="62505"/>
                          <a:pt x="105346" y="101132"/>
                        </a:cubicBezTo>
                        <a:cubicBezTo>
                          <a:pt x="133438" y="139759"/>
                          <a:pt x="168553" y="184706"/>
                          <a:pt x="198050" y="231760"/>
                        </a:cubicBezTo>
                        <a:cubicBezTo>
                          <a:pt x="227547" y="278814"/>
                          <a:pt x="257745" y="335701"/>
                          <a:pt x="282326" y="383458"/>
                        </a:cubicBezTo>
                        <a:cubicBezTo>
                          <a:pt x="306907" y="431215"/>
                          <a:pt x="330083" y="481078"/>
                          <a:pt x="345534" y="518300"/>
                        </a:cubicBezTo>
                        <a:cubicBezTo>
                          <a:pt x="360985" y="555522"/>
                          <a:pt x="368008" y="581156"/>
                          <a:pt x="375031" y="606791"/>
                        </a:cubicBezTo>
                        <a:lnTo>
                          <a:pt x="290754" y="6101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192" name="组合 162"/>
                <p:cNvGrpSpPr/>
                <p:nvPr/>
              </p:nvGrpSpPr>
              <p:grpSpPr>
                <a:xfrm>
                  <a:off x="3628968" y="2137248"/>
                  <a:ext cx="1176374" cy="743312"/>
                  <a:chOff x="4090901" y="3221485"/>
                  <a:chExt cx="766916" cy="484590"/>
                </a:xfrm>
              </p:grpSpPr>
              <p:sp>
                <p:nvSpPr>
                  <p:cNvPr id="206" name="任意多边形 92"/>
                  <p:cNvSpPr/>
                  <p:nvPr/>
                </p:nvSpPr>
                <p:spPr>
                  <a:xfrm>
                    <a:off x="4090901" y="3221485"/>
                    <a:ext cx="324464" cy="261257"/>
                  </a:xfrm>
                  <a:custGeom>
                    <a:avLst/>
                    <a:gdLst>
                      <a:gd name="connsiteX0" fmla="*/ 324464 w 324464"/>
                      <a:gd name="connsiteY0" fmla="*/ 101132 h 261257"/>
                      <a:gd name="connsiteX1" fmla="*/ 8427 w 324464"/>
                      <a:gd name="connsiteY1" fmla="*/ 261257 h 261257"/>
                      <a:gd name="connsiteX2" fmla="*/ 0 w 324464"/>
                      <a:gd name="connsiteY2" fmla="*/ 160125 h 261257"/>
                      <a:gd name="connsiteX3" fmla="*/ 299181 w 324464"/>
                      <a:gd name="connsiteY3" fmla="*/ 0 h 261257"/>
                      <a:gd name="connsiteX4" fmla="*/ 324464 w 324464"/>
                      <a:gd name="connsiteY4" fmla="*/ 101132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464" h="261257">
                        <a:moveTo>
                          <a:pt x="324464" y="101132"/>
                        </a:moveTo>
                        <a:lnTo>
                          <a:pt x="8427" y="261257"/>
                        </a:lnTo>
                        <a:lnTo>
                          <a:pt x="0" y="160125"/>
                        </a:lnTo>
                        <a:lnTo>
                          <a:pt x="299181" y="0"/>
                        </a:lnTo>
                        <a:lnTo>
                          <a:pt x="324464" y="1011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07" name="任意多边形 93"/>
                  <p:cNvSpPr/>
                  <p:nvPr/>
                </p:nvSpPr>
                <p:spPr>
                  <a:xfrm>
                    <a:off x="4095114" y="3326830"/>
                    <a:ext cx="728992" cy="379245"/>
                  </a:xfrm>
                  <a:custGeom>
                    <a:avLst/>
                    <a:gdLst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53143 w 728992"/>
                      <a:gd name="connsiteY5" fmla="*/ 181195 h 379245"/>
                      <a:gd name="connsiteX6" fmla="*/ 602577 w 728992"/>
                      <a:gd name="connsiteY6" fmla="*/ 126415 h 379245"/>
                      <a:gd name="connsiteX7" fmla="*/ 471949 w 728992"/>
                      <a:gd name="connsiteY7" fmla="*/ 50566 h 379245"/>
                      <a:gd name="connsiteX8" fmla="*/ 370817 w 728992"/>
                      <a:gd name="connsiteY8" fmla="*/ 12642 h 379245"/>
                      <a:gd name="connsiteX9" fmla="*/ 320251 w 728992"/>
                      <a:gd name="connsiteY9" fmla="*/ 0 h 379245"/>
                      <a:gd name="connsiteX10" fmla="*/ 0 w 728992"/>
                      <a:gd name="connsiteY10" fmla="*/ 155912 h 379245"/>
                      <a:gd name="connsiteX0" fmla="*/ 0 w 734997"/>
                      <a:gd name="connsiteY0" fmla="*/ 155912 h 379245"/>
                      <a:gd name="connsiteX1" fmla="*/ 134843 w 734997"/>
                      <a:gd name="connsiteY1" fmla="*/ 185409 h 379245"/>
                      <a:gd name="connsiteX2" fmla="*/ 303396 w 734997"/>
                      <a:gd name="connsiteY2" fmla="*/ 286540 h 379245"/>
                      <a:gd name="connsiteX3" fmla="*/ 400314 w 734997"/>
                      <a:gd name="connsiteY3" fmla="*/ 379245 h 379245"/>
                      <a:gd name="connsiteX4" fmla="*/ 728992 w 734997"/>
                      <a:gd name="connsiteY4" fmla="*/ 240188 h 379245"/>
                      <a:gd name="connsiteX5" fmla="*/ 602577 w 734997"/>
                      <a:gd name="connsiteY5" fmla="*/ 126415 h 379245"/>
                      <a:gd name="connsiteX6" fmla="*/ 471949 w 734997"/>
                      <a:gd name="connsiteY6" fmla="*/ 50566 h 379245"/>
                      <a:gd name="connsiteX7" fmla="*/ 370817 w 734997"/>
                      <a:gd name="connsiteY7" fmla="*/ 12642 h 379245"/>
                      <a:gd name="connsiteX8" fmla="*/ 320251 w 734997"/>
                      <a:gd name="connsiteY8" fmla="*/ 0 h 379245"/>
                      <a:gd name="connsiteX9" fmla="*/ 0 w 734997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298665 w 728992"/>
                      <a:gd name="connsiteY2" fmla="*/ 277078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8992" h="379245">
                        <a:moveTo>
                          <a:pt x="0" y="155912"/>
                        </a:moveTo>
                        <a:cubicBezTo>
                          <a:pt x="42138" y="159775"/>
                          <a:pt x="85066" y="165215"/>
                          <a:pt x="134843" y="185409"/>
                        </a:cubicBezTo>
                        <a:cubicBezTo>
                          <a:pt x="184620" y="205603"/>
                          <a:pt x="254420" y="244772"/>
                          <a:pt x="298665" y="277078"/>
                        </a:cubicBezTo>
                        <a:cubicBezTo>
                          <a:pt x="342910" y="309384"/>
                          <a:pt x="373977" y="349045"/>
                          <a:pt x="400314" y="379245"/>
                        </a:cubicBezTo>
                        <a:cubicBezTo>
                          <a:pt x="509873" y="332893"/>
                          <a:pt x="669999" y="278112"/>
                          <a:pt x="728992" y="240188"/>
                        </a:cubicBezTo>
                        <a:cubicBezTo>
                          <a:pt x="712136" y="219119"/>
                          <a:pt x="645418" y="158019"/>
                          <a:pt x="602577" y="126415"/>
                        </a:cubicBezTo>
                        <a:cubicBezTo>
                          <a:pt x="559736" y="94811"/>
                          <a:pt x="508999" y="69922"/>
                          <a:pt x="471949" y="50566"/>
                        </a:cubicBezTo>
                        <a:cubicBezTo>
                          <a:pt x="434899" y="31210"/>
                          <a:pt x="405563" y="18705"/>
                          <a:pt x="380280" y="10277"/>
                        </a:cubicBezTo>
                        <a:cubicBezTo>
                          <a:pt x="354997" y="1849"/>
                          <a:pt x="332892" y="2107"/>
                          <a:pt x="320251" y="0"/>
                        </a:cubicBezTo>
                        <a:lnTo>
                          <a:pt x="0" y="15591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08" name="任意多边形 94"/>
                  <p:cNvSpPr/>
                  <p:nvPr/>
                </p:nvSpPr>
                <p:spPr>
                  <a:xfrm>
                    <a:off x="4390082" y="3225699"/>
                    <a:ext cx="467735" cy="347898"/>
                  </a:xfrm>
                  <a:custGeom>
                    <a:avLst/>
                    <a:gdLst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7547 w 467735"/>
                      <a:gd name="connsiteY10" fmla="*/ 176980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0450 w 467735"/>
                      <a:gd name="connsiteY10" fmla="*/ 174614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30328 w 467735"/>
                      <a:gd name="connsiteY0" fmla="*/ 347898 h 347898"/>
                      <a:gd name="connsiteX1" fmla="*/ 467735 w 467735"/>
                      <a:gd name="connsiteY1" fmla="*/ 265471 h 347898"/>
                      <a:gd name="connsiteX2" fmla="*/ 425596 w 467735"/>
                      <a:gd name="connsiteY2" fmla="*/ 223332 h 347898"/>
                      <a:gd name="connsiteX3" fmla="*/ 337106 w 467735"/>
                      <a:gd name="connsiteY3" fmla="*/ 155911 h 347898"/>
                      <a:gd name="connsiteX4" fmla="*/ 252830 w 467735"/>
                      <a:gd name="connsiteY4" fmla="*/ 96918 h 347898"/>
                      <a:gd name="connsiteX5" fmla="*/ 143270 w 467735"/>
                      <a:gd name="connsiteY5" fmla="*/ 42138 h 347898"/>
                      <a:gd name="connsiteX6" fmla="*/ 67421 w 467735"/>
                      <a:gd name="connsiteY6" fmla="*/ 12641 h 347898"/>
                      <a:gd name="connsiteX7" fmla="*/ 0 w 467735"/>
                      <a:gd name="connsiteY7" fmla="*/ 0 h 347898"/>
                      <a:gd name="connsiteX8" fmla="*/ 25283 w 467735"/>
                      <a:gd name="connsiteY8" fmla="*/ 101131 h 347898"/>
                      <a:gd name="connsiteX9" fmla="*/ 101132 w 467735"/>
                      <a:gd name="connsiteY9" fmla="*/ 117987 h 347898"/>
                      <a:gd name="connsiteX10" fmla="*/ 220450 w 467735"/>
                      <a:gd name="connsiteY10" fmla="*/ 174614 h 347898"/>
                      <a:gd name="connsiteX11" fmla="*/ 328678 w 467735"/>
                      <a:gd name="connsiteY11" fmla="*/ 244401 h 347898"/>
                      <a:gd name="connsiteX12" fmla="*/ 387672 w 467735"/>
                      <a:gd name="connsiteY12" fmla="*/ 294967 h 347898"/>
                      <a:gd name="connsiteX13" fmla="*/ 430328 w 467735"/>
                      <a:gd name="connsiteY13" fmla="*/ 347898 h 347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7735" h="347898">
                        <a:moveTo>
                          <a:pt x="430328" y="347898"/>
                        </a:moveTo>
                        <a:cubicBezTo>
                          <a:pt x="447183" y="315241"/>
                          <a:pt x="459307" y="280219"/>
                          <a:pt x="467735" y="265471"/>
                        </a:cubicBezTo>
                        <a:cubicBezTo>
                          <a:pt x="453689" y="251425"/>
                          <a:pt x="447368" y="241592"/>
                          <a:pt x="425596" y="223332"/>
                        </a:cubicBezTo>
                        <a:cubicBezTo>
                          <a:pt x="403824" y="205072"/>
                          <a:pt x="365900" y="176980"/>
                          <a:pt x="337106" y="155911"/>
                        </a:cubicBezTo>
                        <a:cubicBezTo>
                          <a:pt x="308312" y="134842"/>
                          <a:pt x="285136" y="115880"/>
                          <a:pt x="252830" y="96918"/>
                        </a:cubicBezTo>
                        <a:cubicBezTo>
                          <a:pt x="220524" y="77956"/>
                          <a:pt x="174171" y="56184"/>
                          <a:pt x="143270" y="42138"/>
                        </a:cubicBezTo>
                        <a:cubicBezTo>
                          <a:pt x="112369" y="28092"/>
                          <a:pt x="91299" y="19664"/>
                          <a:pt x="67421" y="12641"/>
                        </a:cubicBezTo>
                        <a:cubicBezTo>
                          <a:pt x="43543" y="5618"/>
                          <a:pt x="21771" y="2809"/>
                          <a:pt x="0" y="0"/>
                        </a:cubicBezTo>
                        <a:lnTo>
                          <a:pt x="25283" y="101131"/>
                        </a:lnTo>
                        <a:cubicBezTo>
                          <a:pt x="50566" y="106750"/>
                          <a:pt x="68604" y="105740"/>
                          <a:pt x="101132" y="117987"/>
                        </a:cubicBezTo>
                        <a:cubicBezTo>
                          <a:pt x="133660" y="130234"/>
                          <a:pt x="182526" y="153545"/>
                          <a:pt x="220450" y="174614"/>
                        </a:cubicBezTo>
                        <a:cubicBezTo>
                          <a:pt x="258374" y="195683"/>
                          <a:pt x="301991" y="224737"/>
                          <a:pt x="328678" y="244401"/>
                        </a:cubicBezTo>
                        <a:cubicBezTo>
                          <a:pt x="355365" y="264065"/>
                          <a:pt x="371518" y="279516"/>
                          <a:pt x="387672" y="294967"/>
                        </a:cubicBezTo>
                        <a:lnTo>
                          <a:pt x="430328" y="3478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193" name="组合 163"/>
                <p:cNvGrpSpPr/>
                <p:nvPr/>
              </p:nvGrpSpPr>
              <p:grpSpPr>
                <a:xfrm>
                  <a:off x="2902203" y="2123365"/>
                  <a:ext cx="1159819" cy="744269"/>
                  <a:chOff x="3723172" y="2523457"/>
                  <a:chExt cx="756124" cy="485214"/>
                </a:xfrm>
              </p:grpSpPr>
              <p:sp>
                <p:nvSpPr>
                  <p:cNvPr id="201" name="任意多边形 87"/>
                  <p:cNvSpPr/>
                  <p:nvPr/>
                </p:nvSpPr>
                <p:spPr>
                  <a:xfrm>
                    <a:off x="3725021" y="2717917"/>
                    <a:ext cx="412955" cy="290754"/>
                  </a:xfrm>
                  <a:custGeom>
                    <a:avLst/>
                    <a:gdLst>
                      <a:gd name="connsiteX0" fmla="*/ 337106 w 412955"/>
                      <a:gd name="connsiteY0" fmla="*/ 0 h 290754"/>
                      <a:gd name="connsiteX1" fmla="*/ 0 w 412955"/>
                      <a:gd name="connsiteY1" fmla="*/ 210691 h 290754"/>
                      <a:gd name="connsiteX2" fmla="*/ 109560 w 412955"/>
                      <a:gd name="connsiteY2" fmla="*/ 290754 h 290754"/>
                      <a:gd name="connsiteX3" fmla="*/ 412955 w 412955"/>
                      <a:gd name="connsiteY3" fmla="*/ 96918 h 290754"/>
                      <a:gd name="connsiteX4" fmla="*/ 337106 w 412955"/>
                      <a:gd name="connsiteY4" fmla="*/ 0 h 290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955" h="290754">
                        <a:moveTo>
                          <a:pt x="337106" y="0"/>
                        </a:moveTo>
                        <a:lnTo>
                          <a:pt x="0" y="210691"/>
                        </a:lnTo>
                        <a:lnTo>
                          <a:pt x="109560" y="290754"/>
                        </a:lnTo>
                        <a:lnTo>
                          <a:pt x="412955" y="96918"/>
                        </a:lnTo>
                        <a:lnTo>
                          <a:pt x="33710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grpSp>
                <p:nvGrpSpPr>
                  <p:cNvPr id="202" name="组合 172"/>
                  <p:cNvGrpSpPr/>
                  <p:nvPr/>
                </p:nvGrpSpPr>
                <p:grpSpPr>
                  <a:xfrm>
                    <a:off x="3723172" y="2523457"/>
                    <a:ext cx="756124" cy="481000"/>
                    <a:chOff x="3723172" y="2523457"/>
                    <a:chExt cx="756124" cy="481000"/>
                  </a:xfrm>
                </p:grpSpPr>
                <p:sp>
                  <p:nvSpPr>
                    <p:cNvPr id="203" name="任意多边形 89"/>
                    <p:cNvSpPr/>
                    <p:nvPr/>
                  </p:nvSpPr>
                  <p:spPr>
                    <a:xfrm>
                      <a:off x="3723172" y="2559519"/>
                      <a:ext cx="510908" cy="374339"/>
                    </a:xfrm>
                    <a:custGeom>
                      <a:avLst/>
                      <a:gdLst>
                        <a:gd name="connsiteX0" fmla="*/ 0 w 501446"/>
                        <a:gd name="connsiteY0" fmla="*/ 366602 h 366602"/>
                        <a:gd name="connsiteX1" fmla="*/ 63208 w 501446"/>
                        <a:gd name="connsiteY1" fmla="*/ 265471 h 366602"/>
                        <a:gd name="connsiteX2" fmla="*/ 143270 w 501446"/>
                        <a:gd name="connsiteY2" fmla="*/ 193836 h 366602"/>
                        <a:gd name="connsiteX3" fmla="*/ 273899 w 501446"/>
                        <a:gd name="connsiteY3" fmla="*/ 117987 h 366602"/>
                        <a:gd name="connsiteX4" fmla="*/ 501446 w 501446"/>
                        <a:gd name="connsiteY4" fmla="*/ 0 h 366602"/>
                        <a:gd name="connsiteX5" fmla="*/ 429811 w 501446"/>
                        <a:gd name="connsiteY5" fmla="*/ 46352 h 366602"/>
                        <a:gd name="connsiteX6" fmla="*/ 383458 w 501446"/>
                        <a:gd name="connsiteY6" fmla="*/ 96918 h 366602"/>
                        <a:gd name="connsiteX7" fmla="*/ 362389 w 501446"/>
                        <a:gd name="connsiteY7" fmla="*/ 130628 h 366602"/>
                        <a:gd name="connsiteX8" fmla="*/ 345534 w 501446"/>
                        <a:gd name="connsiteY8" fmla="*/ 160125 h 366602"/>
                        <a:gd name="connsiteX9" fmla="*/ 0 w 501446"/>
                        <a:gd name="connsiteY9" fmla="*/ 366602 h 366602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9811 w 513274"/>
                        <a:gd name="connsiteY5" fmla="*/ 43987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2714 w 513274"/>
                        <a:gd name="connsiteY5" fmla="*/ 55815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0909"/>
                        <a:gd name="connsiteY0" fmla="*/ 373700 h 373700"/>
                        <a:gd name="connsiteX1" fmla="*/ 60843 w 510909"/>
                        <a:gd name="connsiteY1" fmla="*/ 263106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9358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4339 h 374339"/>
                        <a:gd name="connsiteX1" fmla="*/ 55349 w 510909"/>
                        <a:gd name="connsiteY1" fmla="*/ 288470 h 374339"/>
                        <a:gd name="connsiteX2" fmla="*/ 135411 w 510909"/>
                        <a:gd name="connsiteY2" fmla="*/ 208593 h 374339"/>
                        <a:gd name="connsiteX3" fmla="*/ 263293 w 510909"/>
                        <a:gd name="connsiteY3" fmla="*/ 121755 h 374339"/>
                        <a:gd name="connsiteX4" fmla="*/ 510909 w 510909"/>
                        <a:gd name="connsiteY4" fmla="*/ 639 h 374339"/>
                        <a:gd name="connsiteX5" fmla="*/ 420349 w 510909"/>
                        <a:gd name="connsiteY5" fmla="*/ 56454 h 374339"/>
                        <a:gd name="connsiteX6" fmla="*/ 381093 w 510909"/>
                        <a:gd name="connsiteY6" fmla="*/ 95192 h 374339"/>
                        <a:gd name="connsiteX7" fmla="*/ 360024 w 510909"/>
                        <a:gd name="connsiteY7" fmla="*/ 128902 h 374339"/>
                        <a:gd name="connsiteX8" fmla="*/ 343169 w 510909"/>
                        <a:gd name="connsiteY8" fmla="*/ 158399 h 374339"/>
                        <a:gd name="connsiteX9" fmla="*/ 0 w 510909"/>
                        <a:gd name="connsiteY9" fmla="*/ 374339 h 374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10909" h="374339">
                          <a:moveTo>
                            <a:pt x="0" y="374339"/>
                          </a:moveTo>
                          <a:cubicBezTo>
                            <a:pt x="19665" y="338170"/>
                            <a:pt x="32781" y="316094"/>
                            <a:pt x="55349" y="288470"/>
                          </a:cubicBezTo>
                          <a:cubicBezTo>
                            <a:pt x="77917" y="260846"/>
                            <a:pt x="100754" y="236379"/>
                            <a:pt x="135411" y="208593"/>
                          </a:cubicBezTo>
                          <a:cubicBezTo>
                            <a:pt x="170068" y="180807"/>
                            <a:pt x="200710" y="156414"/>
                            <a:pt x="263293" y="121755"/>
                          </a:cubicBezTo>
                          <a:cubicBezTo>
                            <a:pt x="325876" y="87096"/>
                            <a:pt x="503903" y="-8716"/>
                            <a:pt x="510909" y="639"/>
                          </a:cubicBezTo>
                          <a:cubicBezTo>
                            <a:pt x="487031" y="16090"/>
                            <a:pt x="441985" y="40695"/>
                            <a:pt x="420349" y="56454"/>
                          </a:cubicBezTo>
                          <a:cubicBezTo>
                            <a:pt x="398713" y="72213"/>
                            <a:pt x="391147" y="83117"/>
                            <a:pt x="381093" y="95192"/>
                          </a:cubicBezTo>
                          <a:cubicBezTo>
                            <a:pt x="371039" y="107267"/>
                            <a:pt x="366345" y="118367"/>
                            <a:pt x="360024" y="128902"/>
                          </a:cubicBezTo>
                          <a:cubicBezTo>
                            <a:pt x="353703" y="139436"/>
                            <a:pt x="348436" y="148917"/>
                            <a:pt x="343169" y="158399"/>
                          </a:cubicBezTo>
                          <a:lnTo>
                            <a:pt x="0" y="37433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04" name="任意多边形 90"/>
                    <p:cNvSpPr/>
                    <p:nvPr/>
                  </p:nvSpPr>
                  <p:spPr>
                    <a:xfrm>
                      <a:off x="3834581" y="2618339"/>
                      <a:ext cx="644715" cy="386118"/>
                    </a:xfrm>
                    <a:custGeom>
                      <a:avLst/>
                      <a:gdLst>
                        <a:gd name="connsiteX0" fmla="*/ 644715 w 644715"/>
                        <a:gd name="connsiteY0" fmla="*/ 2660 h 386118"/>
                        <a:gd name="connsiteX1" fmla="*/ 341319 w 644715"/>
                        <a:gd name="connsiteY1" fmla="*/ 166999 h 386118"/>
                        <a:gd name="connsiteX2" fmla="*/ 299181 w 644715"/>
                        <a:gd name="connsiteY2" fmla="*/ 196496 h 386118"/>
                        <a:gd name="connsiteX3" fmla="*/ 0 w 644715"/>
                        <a:gd name="connsiteY3" fmla="*/ 386118 h 386118"/>
                        <a:gd name="connsiteX4" fmla="*/ 37924 w 644715"/>
                        <a:gd name="connsiteY4" fmla="*/ 306055 h 386118"/>
                        <a:gd name="connsiteX5" fmla="*/ 227546 w 644715"/>
                        <a:gd name="connsiteY5" fmla="*/ 137502 h 386118"/>
                        <a:gd name="connsiteX6" fmla="*/ 400313 w 644715"/>
                        <a:gd name="connsiteY6" fmla="*/ 40585 h 386118"/>
                        <a:gd name="connsiteX7" fmla="*/ 564652 w 644715"/>
                        <a:gd name="connsiteY7" fmla="*/ 2660 h 386118"/>
                        <a:gd name="connsiteX8" fmla="*/ 644715 w 644715"/>
                        <a:gd name="connsiteY8" fmla="*/ 2660 h 3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715" h="386118">
                          <a:moveTo>
                            <a:pt x="644715" y="2660"/>
                          </a:moveTo>
                          <a:lnTo>
                            <a:pt x="341319" y="166999"/>
                          </a:lnTo>
                          <a:lnTo>
                            <a:pt x="299181" y="196496"/>
                          </a:lnTo>
                          <a:lnTo>
                            <a:pt x="0" y="386118"/>
                          </a:lnTo>
                          <a:cubicBezTo>
                            <a:pt x="12641" y="359430"/>
                            <a:pt x="0" y="347491"/>
                            <a:pt x="37924" y="306055"/>
                          </a:cubicBezTo>
                          <a:cubicBezTo>
                            <a:pt x="75848" y="264619"/>
                            <a:pt x="167148" y="181747"/>
                            <a:pt x="227546" y="137502"/>
                          </a:cubicBezTo>
                          <a:cubicBezTo>
                            <a:pt x="287944" y="93257"/>
                            <a:pt x="344129" y="63059"/>
                            <a:pt x="400313" y="40585"/>
                          </a:cubicBezTo>
                          <a:cubicBezTo>
                            <a:pt x="456497" y="18111"/>
                            <a:pt x="523216" y="8278"/>
                            <a:pt x="564652" y="2660"/>
                          </a:cubicBezTo>
                          <a:cubicBezTo>
                            <a:pt x="606088" y="-2958"/>
                            <a:pt x="627508" y="1958"/>
                            <a:pt x="644715" y="266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05" name="任意多边形 91"/>
                    <p:cNvSpPr/>
                    <p:nvPr/>
                  </p:nvSpPr>
                  <p:spPr>
                    <a:xfrm>
                      <a:off x="4057668" y="2523457"/>
                      <a:ext cx="421628" cy="295592"/>
                    </a:xfrm>
                    <a:custGeom>
                      <a:avLst/>
                      <a:gdLst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45 w 421628"/>
                        <a:gd name="connsiteY0" fmla="*/ 202888 h 295592"/>
                        <a:gd name="connsiteX1" fmla="*/ 76094 w 421628"/>
                        <a:gd name="connsiteY1" fmla="*/ 295592 h 295592"/>
                        <a:gd name="connsiteX2" fmla="*/ 114019 w 421628"/>
                        <a:gd name="connsiteY2" fmla="*/ 228171 h 295592"/>
                        <a:gd name="connsiteX3" fmla="*/ 198295 w 421628"/>
                        <a:gd name="connsiteY3" fmla="*/ 148108 h 295592"/>
                        <a:gd name="connsiteX4" fmla="*/ 303641 w 421628"/>
                        <a:gd name="connsiteY4" fmla="*/ 110184 h 295592"/>
                        <a:gd name="connsiteX5" fmla="*/ 421628 w 421628"/>
                        <a:gd name="connsiteY5" fmla="*/ 105970 h 295592"/>
                        <a:gd name="connsiteX6" fmla="*/ 392131 w 421628"/>
                        <a:gd name="connsiteY6" fmla="*/ 624 h 295592"/>
                        <a:gd name="connsiteX7" fmla="*/ 324710 w 421628"/>
                        <a:gd name="connsiteY7" fmla="*/ 624 h 295592"/>
                        <a:gd name="connsiteX8" fmla="*/ 244647 w 421628"/>
                        <a:gd name="connsiteY8" fmla="*/ 9052 h 295592"/>
                        <a:gd name="connsiteX9" fmla="*/ 140395 w 421628"/>
                        <a:gd name="connsiteY9" fmla="*/ 45882 h 295592"/>
                        <a:gd name="connsiteX10" fmla="*/ 55025 w 421628"/>
                        <a:gd name="connsiteY10" fmla="*/ 118611 h 295592"/>
                        <a:gd name="connsiteX11" fmla="*/ 245 w 421628"/>
                        <a:gd name="connsiteY11" fmla="*/ 202888 h 295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21628" h="295592">
                          <a:moveTo>
                            <a:pt x="245" y="202888"/>
                          </a:moveTo>
                          <a:cubicBezTo>
                            <a:pt x="16397" y="228172"/>
                            <a:pt x="50811" y="264690"/>
                            <a:pt x="76094" y="295592"/>
                          </a:cubicBezTo>
                          <a:cubicBezTo>
                            <a:pt x="88736" y="273118"/>
                            <a:pt x="93652" y="252752"/>
                            <a:pt x="114019" y="228171"/>
                          </a:cubicBezTo>
                          <a:cubicBezTo>
                            <a:pt x="134386" y="203590"/>
                            <a:pt x="166691" y="167772"/>
                            <a:pt x="198295" y="148108"/>
                          </a:cubicBezTo>
                          <a:cubicBezTo>
                            <a:pt x="229899" y="128443"/>
                            <a:pt x="266419" y="117207"/>
                            <a:pt x="303641" y="110184"/>
                          </a:cubicBezTo>
                          <a:cubicBezTo>
                            <a:pt x="340863" y="103161"/>
                            <a:pt x="381245" y="104565"/>
                            <a:pt x="421628" y="105970"/>
                          </a:cubicBezTo>
                          <a:lnTo>
                            <a:pt x="392131" y="624"/>
                          </a:lnTo>
                          <a:cubicBezTo>
                            <a:pt x="369657" y="624"/>
                            <a:pt x="349290" y="-781"/>
                            <a:pt x="324710" y="624"/>
                          </a:cubicBezTo>
                          <a:cubicBezTo>
                            <a:pt x="300130" y="2029"/>
                            <a:pt x="275366" y="1509"/>
                            <a:pt x="244647" y="9052"/>
                          </a:cubicBezTo>
                          <a:cubicBezTo>
                            <a:pt x="213928" y="16595"/>
                            <a:pt x="171999" y="27622"/>
                            <a:pt x="140395" y="45882"/>
                          </a:cubicBezTo>
                          <a:cubicBezTo>
                            <a:pt x="108791" y="64142"/>
                            <a:pt x="78383" y="92443"/>
                            <a:pt x="55025" y="118611"/>
                          </a:cubicBezTo>
                          <a:cubicBezTo>
                            <a:pt x="31667" y="144779"/>
                            <a:pt x="-3266" y="190246"/>
                            <a:pt x="245" y="20288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94" name="组合 164"/>
                <p:cNvGrpSpPr/>
                <p:nvPr/>
              </p:nvGrpSpPr>
              <p:grpSpPr>
                <a:xfrm>
                  <a:off x="2826801" y="2479817"/>
                  <a:ext cx="679353" cy="1260398"/>
                  <a:chOff x="3674015" y="2755841"/>
                  <a:chExt cx="442892" cy="821696"/>
                </a:xfrm>
              </p:grpSpPr>
              <p:sp>
                <p:nvSpPr>
                  <p:cNvPr id="198" name="任意多边形 84"/>
                  <p:cNvSpPr/>
                  <p:nvPr/>
                </p:nvSpPr>
                <p:spPr>
                  <a:xfrm>
                    <a:off x="3703952" y="3392129"/>
                    <a:ext cx="408741" cy="185408"/>
                  </a:xfrm>
                  <a:custGeom>
                    <a:avLst/>
                    <a:gdLst>
                      <a:gd name="connsiteX0" fmla="*/ 408741 w 408741"/>
                      <a:gd name="connsiteY0" fmla="*/ 8428 h 185408"/>
                      <a:gd name="connsiteX1" fmla="*/ 75849 w 408741"/>
                      <a:gd name="connsiteY1" fmla="*/ 185408 h 185408"/>
                      <a:gd name="connsiteX2" fmla="*/ 0 w 408741"/>
                      <a:gd name="connsiteY2" fmla="*/ 164339 h 185408"/>
                      <a:gd name="connsiteX3" fmla="*/ 307609 w 408741"/>
                      <a:gd name="connsiteY3" fmla="*/ 0 h 185408"/>
                      <a:gd name="connsiteX4" fmla="*/ 408741 w 408741"/>
                      <a:gd name="connsiteY4" fmla="*/ 8428 h 185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741" h="185408">
                        <a:moveTo>
                          <a:pt x="408741" y="8428"/>
                        </a:moveTo>
                        <a:lnTo>
                          <a:pt x="75849" y="185408"/>
                        </a:lnTo>
                        <a:lnTo>
                          <a:pt x="0" y="164339"/>
                        </a:lnTo>
                        <a:lnTo>
                          <a:pt x="307609" y="0"/>
                        </a:lnTo>
                        <a:lnTo>
                          <a:pt x="408741" y="8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199" name="任意多边形 85"/>
                  <p:cNvSpPr/>
                  <p:nvPr/>
                </p:nvSpPr>
                <p:spPr>
                  <a:xfrm>
                    <a:off x="3965579" y="2760055"/>
                    <a:ext cx="151328" cy="644716"/>
                  </a:xfrm>
                  <a:custGeom>
                    <a:avLst/>
                    <a:gdLst>
                      <a:gd name="connsiteX0" fmla="*/ 37765 w 151538"/>
                      <a:gd name="connsiteY0" fmla="*/ 632074 h 644716"/>
                      <a:gd name="connsiteX1" fmla="*/ 25123 w 151538"/>
                      <a:gd name="connsiteY1" fmla="*/ 552011 h 644716"/>
                      <a:gd name="connsiteX2" fmla="*/ 4054 w 151538"/>
                      <a:gd name="connsiteY2" fmla="*/ 429810 h 644716"/>
                      <a:gd name="connsiteX3" fmla="*/ 4054 w 151538"/>
                      <a:gd name="connsiteY3" fmla="*/ 248616 h 644716"/>
                      <a:gd name="connsiteX4" fmla="*/ 46192 w 151538"/>
                      <a:gd name="connsiteY4" fmla="*/ 63208 h 644716"/>
                      <a:gd name="connsiteX5" fmla="*/ 79903 w 151538"/>
                      <a:gd name="connsiteY5" fmla="*/ 0 h 644716"/>
                      <a:gd name="connsiteX6" fmla="*/ 151538 w 151538"/>
                      <a:gd name="connsiteY6" fmla="*/ 96918 h 644716"/>
                      <a:gd name="connsiteX7" fmla="*/ 134683 w 151538"/>
                      <a:gd name="connsiteY7" fmla="*/ 155912 h 644716"/>
                      <a:gd name="connsiteX8" fmla="*/ 117827 w 151538"/>
                      <a:gd name="connsiteY8" fmla="*/ 235974 h 644716"/>
                      <a:gd name="connsiteX9" fmla="*/ 113613 w 151538"/>
                      <a:gd name="connsiteY9" fmla="*/ 375031 h 644716"/>
                      <a:gd name="connsiteX10" fmla="*/ 122041 w 151538"/>
                      <a:gd name="connsiteY10" fmla="*/ 501445 h 644716"/>
                      <a:gd name="connsiteX11" fmla="*/ 147324 w 151538"/>
                      <a:gd name="connsiteY11" fmla="*/ 644716 h 644716"/>
                      <a:gd name="connsiteX12" fmla="*/ 37765 w 151538"/>
                      <a:gd name="connsiteY12" fmla="*/ 632074 h 644716"/>
                      <a:gd name="connsiteX0" fmla="*/ 37555 w 151328"/>
                      <a:gd name="connsiteY0" fmla="*/ 632074 h 644716"/>
                      <a:gd name="connsiteX1" fmla="*/ 20699 w 151328"/>
                      <a:gd name="connsiteY1" fmla="*/ 560439 h 644716"/>
                      <a:gd name="connsiteX2" fmla="*/ 3844 w 151328"/>
                      <a:gd name="connsiteY2" fmla="*/ 429810 h 644716"/>
                      <a:gd name="connsiteX3" fmla="*/ 3844 w 151328"/>
                      <a:gd name="connsiteY3" fmla="*/ 248616 h 644716"/>
                      <a:gd name="connsiteX4" fmla="*/ 45982 w 151328"/>
                      <a:gd name="connsiteY4" fmla="*/ 63208 h 644716"/>
                      <a:gd name="connsiteX5" fmla="*/ 79693 w 151328"/>
                      <a:gd name="connsiteY5" fmla="*/ 0 h 644716"/>
                      <a:gd name="connsiteX6" fmla="*/ 151328 w 151328"/>
                      <a:gd name="connsiteY6" fmla="*/ 96918 h 644716"/>
                      <a:gd name="connsiteX7" fmla="*/ 134473 w 151328"/>
                      <a:gd name="connsiteY7" fmla="*/ 155912 h 644716"/>
                      <a:gd name="connsiteX8" fmla="*/ 117617 w 151328"/>
                      <a:gd name="connsiteY8" fmla="*/ 235974 h 644716"/>
                      <a:gd name="connsiteX9" fmla="*/ 113403 w 151328"/>
                      <a:gd name="connsiteY9" fmla="*/ 375031 h 644716"/>
                      <a:gd name="connsiteX10" fmla="*/ 121831 w 151328"/>
                      <a:gd name="connsiteY10" fmla="*/ 501445 h 644716"/>
                      <a:gd name="connsiteX11" fmla="*/ 147114 w 151328"/>
                      <a:gd name="connsiteY11" fmla="*/ 644716 h 644716"/>
                      <a:gd name="connsiteX12" fmla="*/ 37555 w 151328"/>
                      <a:gd name="connsiteY12" fmla="*/ 632074 h 64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28" h="644716">
                        <a:moveTo>
                          <a:pt x="37555" y="632074"/>
                        </a:moveTo>
                        <a:cubicBezTo>
                          <a:pt x="34043" y="608898"/>
                          <a:pt x="26317" y="594150"/>
                          <a:pt x="20699" y="560439"/>
                        </a:cubicBezTo>
                        <a:cubicBezTo>
                          <a:pt x="15081" y="526728"/>
                          <a:pt x="6653" y="481781"/>
                          <a:pt x="3844" y="429810"/>
                        </a:cubicBezTo>
                        <a:cubicBezTo>
                          <a:pt x="1035" y="377839"/>
                          <a:pt x="-3179" y="309716"/>
                          <a:pt x="3844" y="248616"/>
                        </a:cubicBezTo>
                        <a:cubicBezTo>
                          <a:pt x="10867" y="187516"/>
                          <a:pt x="33341" y="104644"/>
                          <a:pt x="45982" y="63208"/>
                        </a:cubicBezTo>
                        <a:cubicBezTo>
                          <a:pt x="58623" y="21772"/>
                          <a:pt x="69158" y="10886"/>
                          <a:pt x="79693" y="0"/>
                        </a:cubicBezTo>
                        <a:lnTo>
                          <a:pt x="151328" y="96918"/>
                        </a:lnTo>
                        <a:cubicBezTo>
                          <a:pt x="145710" y="116583"/>
                          <a:pt x="140091" y="132736"/>
                          <a:pt x="134473" y="155912"/>
                        </a:cubicBezTo>
                        <a:cubicBezTo>
                          <a:pt x="128855" y="179088"/>
                          <a:pt x="121129" y="199454"/>
                          <a:pt x="117617" y="235974"/>
                        </a:cubicBezTo>
                        <a:cubicBezTo>
                          <a:pt x="114105" y="272494"/>
                          <a:pt x="112701" y="330786"/>
                          <a:pt x="113403" y="375031"/>
                        </a:cubicBezTo>
                        <a:cubicBezTo>
                          <a:pt x="114105" y="419276"/>
                          <a:pt x="116213" y="456498"/>
                          <a:pt x="121831" y="501445"/>
                        </a:cubicBezTo>
                        <a:cubicBezTo>
                          <a:pt x="127449" y="546392"/>
                          <a:pt x="137281" y="595554"/>
                          <a:pt x="147114" y="644716"/>
                        </a:cubicBezTo>
                        <a:lnTo>
                          <a:pt x="37555" y="6320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00" name="任意多边形 86"/>
                  <p:cNvSpPr/>
                  <p:nvPr/>
                </p:nvSpPr>
                <p:spPr>
                  <a:xfrm>
                    <a:off x="3674015" y="2755841"/>
                    <a:ext cx="371257" cy="796413"/>
                  </a:xfrm>
                  <a:custGeom>
                    <a:avLst/>
                    <a:gdLst>
                      <a:gd name="connsiteX0" fmla="*/ 29937 w 371257"/>
                      <a:gd name="connsiteY0" fmla="*/ 796413 h 796413"/>
                      <a:gd name="connsiteX1" fmla="*/ 329119 w 371257"/>
                      <a:gd name="connsiteY1" fmla="*/ 636288 h 796413"/>
                      <a:gd name="connsiteX2" fmla="*/ 308050 w 371257"/>
                      <a:gd name="connsiteY2" fmla="*/ 556225 h 796413"/>
                      <a:gd name="connsiteX3" fmla="*/ 295408 w 371257"/>
                      <a:gd name="connsiteY3" fmla="*/ 429811 h 796413"/>
                      <a:gd name="connsiteX4" fmla="*/ 291194 w 371257"/>
                      <a:gd name="connsiteY4" fmla="*/ 324465 h 796413"/>
                      <a:gd name="connsiteX5" fmla="*/ 303836 w 371257"/>
                      <a:gd name="connsiteY5" fmla="*/ 189623 h 796413"/>
                      <a:gd name="connsiteX6" fmla="*/ 333332 w 371257"/>
                      <a:gd name="connsiteY6" fmla="*/ 84277 h 796413"/>
                      <a:gd name="connsiteX7" fmla="*/ 371257 w 371257"/>
                      <a:gd name="connsiteY7" fmla="*/ 0 h 796413"/>
                      <a:gd name="connsiteX8" fmla="*/ 29937 w 371257"/>
                      <a:gd name="connsiteY8" fmla="*/ 219119 h 796413"/>
                      <a:gd name="connsiteX9" fmla="*/ 13082 w 371257"/>
                      <a:gd name="connsiteY9" fmla="*/ 303396 h 796413"/>
                      <a:gd name="connsiteX10" fmla="*/ 440 w 371257"/>
                      <a:gd name="connsiteY10" fmla="*/ 434024 h 796413"/>
                      <a:gd name="connsiteX11" fmla="*/ 4654 w 371257"/>
                      <a:gd name="connsiteY11" fmla="*/ 598364 h 796413"/>
                      <a:gd name="connsiteX12" fmla="*/ 21509 w 371257"/>
                      <a:gd name="connsiteY12" fmla="*/ 733206 h 796413"/>
                      <a:gd name="connsiteX13" fmla="*/ 29937 w 371257"/>
                      <a:gd name="connsiteY13" fmla="*/ 796413 h 796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1257" h="796413">
                        <a:moveTo>
                          <a:pt x="29937" y="796413"/>
                        </a:moveTo>
                        <a:lnTo>
                          <a:pt x="329119" y="636288"/>
                        </a:lnTo>
                        <a:cubicBezTo>
                          <a:pt x="322096" y="609600"/>
                          <a:pt x="313669" y="590638"/>
                          <a:pt x="308050" y="556225"/>
                        </a:cubicBezTo>
                        <a:cubicBezTo>
                          <a:pt x="302431" y="521812"/>
                          <a:pt x="298217" y="468438"/>
                          <a:pt x="295408" y="429811"/>
                        </a:cubicBezTo>
                        <a:cubicBezTo>
                          <a:pt x="292599" y="391184"/>
                          <a:pt x="289789" y="364496"/>
                          <a:pt x="291194" y="324465"/>
                        </a:cubicBezTo>
                        <a:cubicBezTo>
                          <a:pt x="292599" y="284434"/>
                          <a:pt x="296813" y="229654"/>
                          <a:pt x="303836" y="189623"/>
                        </a:cubicBezTo>
                        <a:cubicBezTo>
                          <a:pt x="310859" y="149592"/>
                          <a:pt x="322095" y="115881"/>
                          <a:pt x="333332" y="84277"/>
                        </a:cubicBezTo>
                        <a:cubicBezTo>
                          <a:pt x="344569" y="52673"/>
                          <a:pt x="357913" y="26336"/>
                          <a:pt x="371257" y="0"/>
                        </a:cubicBezTo>
                        <a:lnTo>
                          <a:pt x="29937" y="219119"/>
                        </a:lnTo>
                        <a:cubicBezTo>
                          <a:pt x="24319" y="247211"/>
                          <a:pt x="17998" y="267579"/>
                          <a:pt x="13082" y="303396"/>
                        </a:cubicBezTo>
                        <a:cubicBezTo>
                          <a:pt x="8166" y="339213"/>
                          <a:pt x="1845" y="384863"/>
                          <a:pt x="440" y="434024"/>
                        </a:cubicBezTo>
                        <a:cubicBezTo>
                          <a:pt x="-965" y="483185"/>
                          <a:pt x="1142" y="548500"/>
                          <a:pt x="4654" y="598364"/>
                        </a:cubicBezTo>
                        <a:cubicBezTo>
                          <a:pt x="8166" y="648228"/>
                          <a:pt x="17295" y="699495"/>
                          <a:pt x="21509" y="733206"/>
                        </a:cubicBezTo>
                        <a:lnTo>
                          <a:pt x="29937" y="79641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195" name="组合 165"/>
                <p:cNvGrpSpPr/>
                <p:nvPr/>
              </p:nvGrpSpPr>
              <p:grpSpPr>
                <a:xfrm>
                  <a:off x="2917966" y="3630343"/>
                  <a:ext cx="1079420" cy="1176373"/>
                  <a:chOff x="3733449" y="3505902"/>
                  <a:chExt cx="703709" cy="766916"/>
                </a:xfrm>
              </p:grpSpPr>
              <p:sp>
                <p:nvSpPr>
                  <p:cNvPr id="196" name="任意多边形 82"/>
                  <p:cNvSpPr/>
                  <p:nvPr/>
                </p:nvSpPr>
                <p:spPr>
                  <a:xfrm>
                    <a:off x="4032630" y="3505902"/>
                    <a:ext cx="404528" cy="611005"/>
                  </a:xfrm>
                  <a:custGeom>
                    <a:avLst/>
                    <a:gdLst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26415 w 404528"/>
                      <a:gd name="connsiteY3" fmla="*/ 290754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2223 w 404528"/>
                      <a:gd name="connsiteY3" fmla="*/ 274195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4528" h="611005">
                        <a:moveTo>
                          <a:pt x="345534" y="611005"/>
                        </a:moveTo>
                        <a:cubicBezTo>
                          <a:pt x="323060" y="583263"/>
                          <a:pt x="302952" y="564985"/>
                          <a:pt x="278113" y="533825"/>
                        </a:cubicBezTo>
                        <a:cubicBezTo>
                          <a:pt x="253274" y="502665"/>
                          <a:pt x="224147" y="467316"/>
                          <a:pt x="196499" y="424044"/>
                        </a:cubicBezTo>
                        <a:cubicBezTo>
                          <a:pt x="168851" y="380772"/>
                          <a:pt x="133514" y="314140"/>
                          <a:pt x="112223" y="274195"/>
                        </a:cubicBezTo>
                        <a:cubicBezTo>
                          <a:pt x="90932" y="234250"/>
                          <a:pt x="83945" y="219539"/>
                          <a:pt x="68753" y="184374"/>
                        </a:cubicBezTo>
                        <a:cubicBezTo>
                          <a:pt x="53561" y="149209"/>
                          <a:pt x="32529" y="93937"/>
                          <a:pt x="21070" y="63208"/>
                        </a:cubicBezTo>
                        <a:cubicBezTo>
                          <a:pt x="9611" y="32479"/>
                          <a:pt x="4214" y="15451"/>
                          <a:pt x="0" y="0"/>
                        </a:cubicBezTo>
                        <a:lnTo>
                          <a:pt x="105346" y="4214"/>
                        </a:lnTo>
                        <a:cubicBezTo>
                          <a:pt x="116583" y="33711"/>
                          <a:pt x="125713" y="59696"/>
                          <a:pt x="139057" y="92704"/>
                        </a:cubicBezTo>
                        <a:cubicBezTo>
                          <a:pt x="152401" y="125712"/>
                          <a:pt x="165042" y="161530"/>
                          <a:pt x="185409" y="202264"/>
                        </a:cubicBezTo>
                        <a:cubicBezTo>
                          <a:pt x="205776" y="242998"/>
                          <a:pt x="235975" y="295670"/>
                          <a:pt x="261258" y="337106"/>
                        </a:cubicBezTo>
                        <a:cubicBezTo>
                          <a:pt x="286541" y="378542"/>
                          <a:pt x="313228" y="417872"/>
                          <a:pt x="337106" y="450880"/>
                        </a:cubicBezTo>
                        <a:cubicBezTo>
                          <a:pt x="360984" y="483888"/>
                          <a:pt x="382756" y="509522"/>
                          <a:pt x="404528" y="535156"/>
                        </a:cubicBezTo>
                        <a:lnTo>
                          <a:pt x="345534" y="61100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197" name="任意多边形 83"/>
                  <p:cNvSpPr/>
                  <p:nvPr/>
                </p:nvSpPr>
                <p:spPr>
                  <a:xfrm>
                    <a:off x="3733449" y="3505902"/>
                    <a:ext cx="648929" cy="766916"/>
                  </a:xfrm>
                  <a:custGeom>
                    <a:avLst/>
                    <a:gdLst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58175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43397 w 648929"/>
                      <a:gd name="connsiteY12" fmla="*/ 473416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8929" h="766916">
                        <a:moveTo>
                          <a:pt x="648929" y="606791"/>
                        </a:moveTo>
                        <a:lnTo>
                          <a:pt x="324464" y="766916"/>
                        </a:lnTo>
                        <a:cubicBezTo>
                          <a:pt x="304800" y="743038"/>
                          <a:pt x="286540" y="723373"/>
                          <a:pt x="265471" y="695281"/>
                        </a:cubicBezTo>
                        <a:cubicBezTo>
                          <a:pt x="244402" y="667189"/>
                          <a:pt x="221226" y="635413"/>
                          <a:pt x="198050" y="598363"/>
                        </a:cubicBezTo>
                        <a:cubicBezTo>
                          <a:pt x="174874" y="561313"/>
                          <a:pt x="146782" y="511043"/>
                          <a:pt x="126415" y="472983"/>
                        </a:cubicBezTo>
                        <a:cubicBezTo>
                          <a:pt x="106048" y="434923"/>
                          <a:pt x="93012" y="409110"/>
                          <a:pt x="75849" y="370003"/>
                        </a:cubicBezTo>
                        <a:cubicBezTo>
                          <a:pt x="58686" y="330896"/>
                          <a:pt x="36075" y="276129"/>
                          <a:pt x="23434" y="238340"/>
                        </a:cubicBezTo>
                        <a:cubicBezTo>
                          <a:pt x="10793" y="200551"/>
                          <a:pt x="4214" y="171713"/>
                          <a:pt x="0" y="143270"/>
                        </a:cubicBezTo>
                        <a:lnTo>
                          <a:pt x="299181" y="0"/>
                        </a:lnTo>
                        <a:cubicBezTo>
                          <a:pt x="309013" y="30901"/>
                          <a:pt x="322385" y="62288"/>
                          <a:pt x="339667" y="103693"/>
                        </a:cubicBezTo>
                        <a:cubicBezTo>
                          <a:pt x="356949" y="145098"/>
                          <a:pt x="381530" y="203909"/>
                          <a:pt x="402874" y="248430"/>
                        </a:cubicBezTo>
                        <a:cubicBezTo>
                          <a:pt x="424218" y="292951"/>
                          <a:pt x="444314" y="333319"/>
                          <a:pt x="467734" y="370817"/>
                        </a:cubicBezTo>
                        <a:cubicBezTo>
                          <a:pt x="491154" y="408315"/>
                          <a:pt x="521626" y="441812"/>
                          <a:pt x="543397" y="473416"/>
                        </a:cubicBezTo>
                        <a:cubicBezTo>
                          <a:pt x="565168" y="505020"/>
                          <a:pt x="594665" y="541539"/>
                          <a:pt x="606604" y="557692"/>
                        </a:cubicBezTo>
                        <a:lnTo>
                          <a:pt x="648929" y="6067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</p:grpSp>
          <p:sp>
            <p:nvSpPr>
              <p:cNvPr id="62" name="TextBox 235"/>
              <p:cNvSpPr txBox="1"/>
              <p:nvPr/>
            </p:nvSpPr>
            <p:spPr>
              <a:xfrm>
                <a:off x="-6122743" y="448229"/>
                <a:ext cx="952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zh-CN" sz="24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ТЕСТ</a:t>
                </a:r>
                <a:endParaRPr lang="zh-CN" altLang="en-US" sz="24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11" name="Овал 10"/>
            <p:cNvSpPr/>
            <p:nvPr/>
          </p:nvSpPr>
          <p:spPr>
            <a:xfrm rot="20417289">
              <a:off x="-4466947" y="-128124"/>
              <a:ext cx="2671127" cy="173431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6" name="Заголовок 1"/>
          <p:cNvSpPr txBox="1">
            <a:spLocks/>
          </p:cNvSpPr>
          <p:nvPr/>
        </p:nvSpPr>
        <p:spPr>
          <a:xfrm>
            <a:off x="310393" y="249297"/>
            <a:ext cx="7414710" cy="11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усвоения </a:t>
            </a:r>
            <a:r>
              <a:rPr lang="ru-RU" sz="4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грамматического и лексического материала </a:t>
            </a:r>
            <a:endParaRPr lang="ru-RU" sz="4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49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96471" y="249297"/>
            <a:ext cx="6828632" cy="1140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усвоения </a:t>
            </a:r>
            <a:r>
              <a:rPr lang="ru-RU" sz="4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грамматического и лексического материала </a:t>
            </a:r>
            <a:endParaRPr lang="ru-RU" sz="42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124301" y="1686105"/>
            <a:ext cx="6820439" cy="4561554"/>
            <a:chOff x="1047713" y="1879969"/>
            <a:chExt cx="5039098" cy="3644548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047713" y="1879969"/>
              <a:ext cx="5039098" cy="3644548"/>
              <a:chOff x="1047713" y="1879969"/>
              <a:chExt cx="5039098" cy="3644548"/>
            </a:xfrm>
          </p:grpSpPr>
          <p:grpSp>
            <p:nvGrpSpPr>
              <p:cNvPr id="209" name="组合 21"/>
              <p:cNvGrpSpPr/>
              <p:nvPr/>
            </p:nvGrpSpPr>
            <p:grpSpPr>
              <a:xfrm rot="16200000">
                <a:off x="4093217" y="1707738"/>
                <a:ext cx="1803954" cy="2148416"/>
                <a:chOff x="2820576" y="2123365"/>
                <a:chExt cx="2726148" cy="3246692"/>
              </a:xfrm>
              <a:effectLst/>
            </p:grpSpPr>
            <p:grpSp>
              <p:nvGrpSpPr>
                <p:cNvPr id="324" name="组合 5"/>
                <p:cNvGrpSpPr/>
                <p:nvPr/>
              </p:nvGrpSpPr>
              <p:grpSpPr>
                <a:xfrm>
                  <a:off x="4798880" y="3682062"/>
                  <a:ext cx="747844" cy="1202229"/>
                  <a:chOff x="4959672" y="3539613"/>
                  <a:chExt cx="487543" cy="783771"/>
                </a:xfrm>
              </p:grpSpPr>
              <p:sp>
                <p:nvSpPr>
                  <p:cNvPr id="358" name="任意多边形 185"/>
                  <p:cNvSpPr/>
                  <p:nvPr/>
                </p:nvSpPr>
                <p:spPr>
                  <a:xfrm>
                    <a:off x="5001810" y="4119832"/>
                    <a:ext cx="380575" cy="203552"/>
                  </a:xfrm>
                  <a:custGeom>
                    <a:avLst/>
                    <a:gdLst>
                      <a:gd name="connsiteX0" fmla="*/ 387672 w 387672"/>
                      <a:gd name="connsiteY0" fmla="*/ 84276 h 202263"/>
                      <a:gd name="connsiteX1" fmla="*/ 311823 w 387672"/>
                      <a:gd name="connsiteY1" fmla="*/ 0 h 202263"/>
                      <a:gd name="connsiteX2" fmla="*/ 0 w 387672"/>
                      <a:gd name="connsiteY2" fmla="*/ 143270 h 202263"/>
                      <a:gd name="connsiteX3" fmla="*/ 80063 w 387672"/>
                      <a:gd name="connsiteY3" fmla="*/ 202263 h 202263"/>
                      <a:gd name="connsiteX4" fmla="*/ 387672 w 387672"/>
                      <a:gd name="connsiteY4" fmla="*/ 84276 h 202263"/>
                      <a:gd name="connsiteX0" fmla="*/ 380575 w 380575"/>
                      <a:gd name="connsiteY0" fmla="*/ 78468 h 203552"/>
                      <a:gd name="connsiteX1" fmla="*/ 311823 w 380575"/>
                      <a:gd name="connsiteY1" fmla="*/ 1289 h 203552"/>
                      <a:gd name="connsiteX2" fmla="*/ 0 w 380575"/>
                      <a:gd name="connsiteY2" fmla="*/ 144559 h 203552"/>
                      <a:gd name="connsiteX3" fmla="*/ 80063 w 380575"/>
                      <a:gd name="connsiteY3" fmla="*/ 203552 h 203552"/>
                      <a:gd name="connsiteX4" fmla="*/ 380575 w 380575"/>
                      <a:gd name="connsiteY4" fmla="*/ 78468 h 20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575" h="203552">
                        <a:moveTo>
                          <a:pt x="380575" y="78468"/>
                        </a:moveTo>
                        <a:cubicBezTo>
                          <a:pt x="357658" y="52742"/>
                          <a:pt x="375252" y="-9726"/>
                          <a:pt x="311823" y="1289"/>
                        </a:cubicBezTo>
                        <a:cubicBezTo>
                          <a:pt x="248394" y="12304"/>
                          <a:pt x="103941" y="96802"/>
                          <a:pt x="0" y="144559"/>
                        </a:cubicBezTo>
                        <a:lnTo>
                          <a:pt x="80063" y="203552"/>
                        </a:lnTo>
                        <a:lnTo>
                          <a:pt x="380575" y="7846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59" name="任意多边形 186"/>
                  <p:cNvSpPr/>
                  <p:nvPr/>
                </p:nvSpPr>
                <p:spPr>
                  <a:xfrm>
                    <a:off x="4959672" y="3551736"/>
                    <a:ext cx="404995" cy="716868"/>
                  </a:xfrm>
                  <a:custGeom>
                    <a:avLst/>
                    <a:gdLst>
                      <a:gd name="connsiteX0" fmla="*/ 349747 w 405274"/>
                      <a:gd name="connsiteY0" fmla="*/ 568867 h 712137"/>
                      <a:gd name="connsiteX1" fmla="*/ 379244 w 405274"/>
                      <a:gd name="connsiteY1" fmla="*/ 497232 h 712137"/>
                      <a:gd name="connsiteX2" fmla="*/ 404527 w 405274"/>
                      <a:gd name="connsiteY2" fmla="*/ 345534 h 712137"/>
                      <a:gd name="connsiteX3" fmla="*/ 396099 w 405274"/>
                      <a:gd name="connsiteY3" fmla="*/ 198050 h 712137"/>
                      <a:gd name="connsiteX4" fmla="*/ 370816 w 405274"/>
                      <a:gd name="connsiteY4" fmla="*/ 58994 h 712137"/>
                      <a:gd name="connsiteX5" fmla="*/ 358175 w 405274"/>
                      <a:gd name="connsiteY5" fmla="*/ 0 h 712137"/>
                      <a:gd name="connsiteX6" fmla="*/ 0 w 405274"/>
                      <a:gd name="connsiteY6" fmla="*/ 151698 h 712137"/>
                      <a:gd name="connsiteX7" fmla="*/ 21069 w 405274"/>
                      <a:gd name="connsiteY7" fmla="*/ 227547 h 712137"/>
                      <a:gd name="connsiteX8" fmla="*/ 46352 w 405274"/>
                      <a:gd name="connsiteY8" fmla="*/ 349748 h 712137"/>
                      <a:gd name="connsiteX9" fmla="*/ 58993 w 405274"/>
                      <a:gd name="connsiteY9" fmla="*/ 530942 h 712137"/>
                      <a:gd name="connsiteX10" fmla="*/ 46352 w 405274"/>
                      <a:gd name="connsiteY10" fmla="*/ 661571 h 712137"/>
                      <a:gd name="connsiteX11" fmla="*/ 37924 w 405274"/>
                      <a:gd name="connsiteY11" fmla="*/ 712137 h 712137"/>
                      <a:gd name="connsiteX12" fmla="*/ 349747 w 405274"/>
                      <a:gd name="connsiteY12" fmla="*/ 568867 h 712137"/>
                      <a:gd name="connsiteX0" fmla="*/ 349747 w 405274"/>
                      <a:gd name="connsiteY0" fmla="*/ 573598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49747 w 405274"/>
                      <a:gd name="connsiteY12" fmla="*/ 573598 h 716868"/>
                      <a:gd name="connsiteX0" fmla="*/ 356844 w 405274"/>
                      <a:gd name="connsiteY0" fmla="*/ 571232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56844 w 405274"/>
                      <a:gd name="connsiteY12" fmla="*/ 571232 h 716868"/>
                      <a:gd name="connsiteX0" fmla="*/ 356844 w 404995"/>
                      <a:gd name="connsiteY0" fmla="*/ 571232 h 716868"/>
                      <a:gd name="connsiteX1" fmla="*/ 383976 w 404995"/>
                      <a:gd name="connsiteY1" fmla="*/ 485404 h 716868"/>
                      <a:gd name="connsiteX2" fmla="*/ 404527 w 404995"/>
                      <a:gd name="connsiteY2" fmla="*/ 350265 h 716868"/>
                      <a:gd name="connsiteX3" fmla="*/ 396099 w 404995"/>
                      <a:gd name="connsiteY3" fmla="*/ 202781 h 716868"/>
                      <a:gd name="connsiteX4" fmla="*/ 370816 w 404995"/>
                      <a:gd name="connsiteY4" fmla="*/ 63725 h 716868"/>
                      <a:gd name="connsiteX5" fmla="*/ 358175 w 404995"/>
                      <a:gd name="connsiteY5" fmla="*/ 0 h 716868"/>
                      <a:gd name="connsiteX6" fmla="*/ 0 w 404995"/>
                      <a:gd name="connsiteY6" fmla="*/ 156429 h 716868"/>
                      <a:gd name="connsiteX7" fmla="*/ 21069 w 404995"/>
                      <a:gd name="connsiteY7" fmla="*/ 232278 h 716868"/>
                      <a:gd name="connsiteX8" fmla="*/ 46352 w 404995"/>
                      <a:gd name="connsiteY8" fmla="*/ 354479 h 716868"/>
                      <a:gd name="connsiteX9" fmla="*/ 58993 w 404995"/>
                      <a:gd name="connsiteY9" fmla="*/ 535673 h 716868"/>
                      <a:gd name="connsiteX10" fmla="*/ 46352 w 404995"/>
                      <a:gd name="connsiteY10" fmla="*/ 666302 h 716868"/>
                      <a:gd name="connsiteX11" fmla="*/ 37924 w 404995"/>
                      <a:gd name="connsiteY11" fmla="*/ 716868 h 716868"/>
                      <a:gd name="connsiteX12" fmla="*/ 356844 w 404995"/>
                      <a:gd name="connsiteY12" fmla="*/ 571232 h 7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4995" h="716868">
                        <a:moveTo>
                          <a:pt x="356844" y="571232"/>
                        </a:moveTo>
                        <a:cubicBezTo>
                          <a:pt x="367027" y="554025"/>
                          <a:pt x="376029" y="522232"/>
                          <a:pt x="383976" y="485404"/>
                        </a:cubicBezTo>
                        <a:cubicBezTo>
                          <a:pt x="391923" y="448576"/>
                          <a:pt x="402507" y="397369"/>
                          <a:pt x="404527" y="350265"/>
                        </a:cubicBezTo>
                        <a:cubicBezTo>
                          <a:pt x="406547" y="303161"/>
                          <a:pt x="401717" y="250538"/>
                          <a:pt x="396099" y="202781"/>
                        </a:cubicBezTo>
                        <a:cubicBezTo>
                          <a:pt x="390481" y="155024"/>
                          <a:pt x="375030" y="95329"/>
                          <a:pt x="370816" y="63725"/>
                        </a:cubicBezTo>
                        <a:lnTo>
                          <a:pt x="358175" y="0"/>
                        </a:lnTo>
                        <a:lnTo>
                          <a:pt x="0" y="156429"/>
                        </a:lnTo>
                        <a:cubicBezTo>
                          <a:pt x="7023" y="181712"/>
                          <a:pt x="13344" y="199270"/>
                          <a:pt x="21069" y="232278"/>
                        </a:cubicBezTo>
                        <a:cubicBezTo>
                          <a:pt x="28794" y="265286"/>
                          <a:pt x="40031" y="303913"/>
                          <a:pt x="46352" y="354479"/>
                        </a:cubicBezTo>
                        <a:cubicBezTo>
                          <a:pt x="52673" y="405045"/>
                          <a:pt x="58993" y="483703"/>
                          <a:pt x="58993" y="535673"/>
                        </a:cubicBezTo>
                        <a:cubicBezTo>
                          <a:pt x="58993" y="587643"/>
                          <a:pt x="49863" y="636103"/>
                          <a:pt x="46352" y="666302"/>
                        </a:cubicBezTo>
                        <a:cubicBezTo>
                          <a:pt x="42841" y="696501"/>
                          <a:pt x="40382" y="706684"/>
                          <a:pt x="37924" y="716868"/>
                        </a:cubicBezTo>
                        <a:lnTo>
                          <a:pt x="356844" y="5712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60" name="任意多边形 187"/>
                  <p:cNvSpPr/>
                  <p:nvPr/>
                </p:nvSpPr>
                <p:spPr>
                  <a:xfrm>
                    <a:off x="5309074" y="3539613"/>
                    <a:ext cx="138141" cy="657357"/>
                  </a:xfrm>
                  <a:custGeom>
                    <a:avLst/>
                    <a:gdLst>
                      <a:gd name="connsiteX0" fmla="*/ 2893 w 137736"/>
                      <a:gd name="connsiteY0" fmla="*/ 12641 h 657357"/>
                      <a:gd name="connsiteX1" fmla="*/ 91384 w 137736"/>
                      <a:gd name="connsiteY1" fmla="*/ 0 h 657357"/>
                      <a:gd name="connsiteX2" fmla="*/ 112453 w 137736"/>
                      <a:gd name="connsiteY2" fmla="*/ 105346 h 657357"/>
                      <a:gd name="connsiteX3" fmla="*/ 137736 w 137736"/>
                      <a:gd name="connsiteY3" fmla="*/ 252829 h 657357"/>
                      <a:gd name="connsiteX4" fmla="*/ 137736 w 137736"/>
                      <a:gd name="connsiteY4" fmla="*/ 408741 h 657357"/>
                      <a:gd name="connsiteX5" fmla="*/ 112453 w 137736"/>
                      <a:gd name="connsiteY5" fmla="*/ 556225 h 657357"/>
                      <a:gd name="connsiteX6" fmla="*/ 78742 w 137736"/>
                      <a:gd name="connsiteY6" fmla="*/ 657357 h 657357"/>
                      <a:gd name="connsiteX7" fmla="*/ 11321 w 137736"/>
                      <a:gd name="connsiteY7" fmla="*/ 581508 h 657357"/>
                      <a:gd name="connsiteX8" fmla="*/ 32390 w 137736"/>
                      <a:gd name="connsiteY8" fmla="*/ 518300 h 657357"/>
                      <a:gd name="connsiteX9" fmla="*/ 53459 w 137736"/>
                      <a:gd name="connsiteY9" fmla="*/ 387672 h 657357"/>
                      <a:gd name="connsiteX10" fmla="*/ 53459 w 137736"/>
                      <a:gd name="connsiteY10" fmla="*/ 240188 h 657357"/>
                      <a:gd name="connsiteX11" fmla="*/ 23962 w 137736"/>
                      <a:gd name="connsiteY11" fmla="*/ 88490 h 657357"/>
                      <a:gd name="connsiteX12" fmla="*/ 2893 w 137736"/>
                      <a:gd name="connsiteY12" fmla="*/ 12641 h 657357"/>
                      <a:gd name="connsiteX0" fmla="*/ 345 w 135188"/>
                      <a:gd name="connsiteY0" fmla="*/ 12641 h 657357"/>
                      <a:gd name="connsiteX1" fmla="*/ 88836 w 135188"/>
                      <a:gd name="connsiteY1" fmla="*/ 0 h 657357"/>
                      <a:gd name="connsiteX2" fmla="*/ 109905 w 135188"/>
                      <a:gd name="connsiteY2" fmla="*/ 105346 h 657357"/>
                      <a:gd name="connsiteX3" fmla="*/ 135188 w 135188"/>
                      <a:gd name="connsiteY3" fmla="*/ 252829 h 657357"/>
                      <a:gd name="connsiteX4" fmla="*/ 135188 w 135188"/>
                      <a:gd name="connsiteY4" fmla="*/ 408741 h 657357"/>
                      <a:gd name="connsiteX5" fmla="*/ 109905 w 135188"/>
                      <a:gd name="connsiteY5" fmla="*/ 556225 h 657357"/>
                      <a:gd name="connsiteX6" fmla="*/ 76194 w 135188"/>
                      <a:gd name="connsiteY6" fmla="*/ 657357 h 657357"/>
                      <a:gd name="connsiteX7" fmla="*/ 8773 w 135188"/>
                      <a:gd name="connsiteY7" fmla="*/ 581508 h 657357"/>
                      <a:gd name="connsiteX8" fmla="*/ 29842 w 135188"/>
                      <a:gd name="connsiteY8" fmla="*/ 518300 h 657357"/>
                      <a:gd name="connsiteX9" fmla="*/ 50911 w 135188"/>
                      <a:gd name="connsiteY9" fmla="*/ 387672 h 657357"/>
                      <a:gd name="connsiteX10" fmla="*/ 50911 w 135188"/>
                      <a:gd name="connsiteY10" fmla="*/ 240188 h 657357"/>
                      <a:gd name="connsiteX11" fmla="*/ 21414 w 135188"/>
                      <a:gd name="connsiteY11" fmla="*/ 88490 h 657357"/>
                      <a:gd name="connsiteX12" fmla="*/ 345 w 135188"/>
                      <a:gd name="connsiteY12" fmla="*/ 12641 h 657357"/>
                      <a:gd name="connsiteX0" fmla="*/ 345 w 138141"/>
                      <a:gd name="connsiteY0" fmla="*/ 12641 h 657357"/>
                      <a:gd name="connsiteX1" fmla="*/ 88836 w 138141"/>
                      <a:gd name="connsiteY1" fmla="*/ 0 h 657357"/>
                      <a:gd name="connsiteX2" fmla="*/ 113273 w 138141"/>
                      <a:gd name="connsiteY2" fmla="*/ 95242 h 657357"/>
                      <a:gd name="connsiteX3" fmla="*/ 135188 w 138141"/>
                      <a:gd name="connsiteY3" fmla="*/ 252829 h 657357"/>
                      <a:gd name="connsiteX4" fmla="*/ 135188 w 138141"/>
                      <a:gd name="connsiteY4" fmla="*/ 408741 h 657357"/>
                      <a:gd name="connsiteX5" fmla="*/ 109905 w 138141"/>
                      <a:gd name="connsiteY5" fmla="*/ 556225 h 657357"/>
                      <a:gd name="connsiteX6" fmla="*/ 76194 w 138141"/>
                      <a:gd name="connsiteY6" fmla="*/ 657357 h 657357"/>
                      <a:gd name="connsiteX7" fmla="*/ 8773 w 138141"/>
                      <a:gd name="connsiteY7" fmla="*/ 581508 h 657357"/>
                      <a:gd name="connsiteX8" fmla="*/ 29842 w 138141"/>
                      <a:gd name="connsiteY8" fmla="*/ 518300 h 657357"/>
                      <a:gd name="connsiteX9" fmla="*/ 50911 w 138141"/>
                      <a:gd name="connsiteY9" fmla="*/ 387672 h 657357"/>
                      <a:gd name="connsiteX10" fmla="*/ 50911 w 138141"/>
                      <a:gd name="connsiteY10" fmla="*/ 240188 h 657357"/>
                      <a:gd name="connsiteX11" fmla="*/ 21414 w 138141"/>
                      <a:gd name="connsiteY11" fmla="*/ 88490 h 657357"/>
                      <a:gd name="connsiteX12" fmla="*/ 345 w 138141"/>
                      <a:gd name="connsiteY12" fmla="*/ 12641 h 65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141" h="657357">
                        <a:moveTo>
                          <a:pt x="345" y="12641"/>
                        </a:moveTo>
                        <a:cubicBezTo>
                          <a:pt x="-5273" y="6320"/>
                          <a:pt x="59339" y="4213"/>
                          <a:pt x="88836" y="0"/>
                        </a:cubicBezTo>
                        <a:cubicBezTo>
                          <a:pt x="95859" y="35115"/>
                          <a:pt x="105548" y="53104"/>
                          <a:pt x="113273" y="95242"/>
                        </a:cubicBezTo>
                        <a:cubicBezTo>
                          <a:pt x="120998" y="137380"/>
                          <a:pt x="131536" y="200579"/>
                          <a:pt x="135188" y="252829"/>
                        </a:cubicBezTo>
                        <a:cubicBezTo>
                          <a:pt x="138841" y="305079"/>
                          <a:pt x="139402" y="358175"/>
                          <a:pt x="135188" y="408741"/>
                        </a:cubicBezTo>
                        <a:cubicBezTo>
                          <a:pt x="130974" y="459307"/>
                          <a:pt x="119737" y="514789"/>
                          <a:pt x="109905" y="556225"/>
                        </a:cubicBezTo>
                        <a:cubicBezTo>
                          <a:pt x="100073" y="597661"/>
                          <a:pt x="88133" y="627509"/>
                          <a:pt x="76194" y="657357"/>
                        </a:cubicBezTo>
                        <a:lnTo>
                          <a:pt x="8773" y="581508"/>
                        </a:lnTo>
                        <a:cubicBezTo>
                          <a:pt x="15796" y="560439"/>
                          <a:pt x="22819" y="550606"/>
                          <a:pt x="29842" y="518300"/>
                        </a:cubicBezTo>
                        <a:cubicBezTo>
                          <a:pt x="36865" y="485994"/>
                          <a:pt x="47399" y="434024"/>
                          <a:pt x="50911" y="387672"/>
                        </a:cubicBezTo>
                        <a:cubicBezTo>
                          <a:pt x="54423" y="341320"/>
                          <a:pt x="55827" y="290052"/>
                          <a:pt x="50911" y="240188"/>
                        </a:cubicBezTo>
                        <a:cubicBezTo>
                          <a:pt x="45995" y="190324"/>
                          <a:pt x="29139" y="126414"/>
                          <a:pt x="21414" y="88490"/>
                        </a:cubicBezTo>
                        <a:cubicBezTo>
                          <a:pt x="13689" y="50566"/>
                          <a:pt x="5963" y="18962"/>
                          <a:pt x="345" y="1264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325" name="组合 6"/>
                <p:cNvGrpSpPr/>
                <p:nvPr/>
              </p:nvGrpSpPr>
              <p:grpSpPr>
                <a:xfrm>
                  <a:off x="4430749" y="4677441"/>
                  <a:ext cx="969235" cy="687974"/>
                  <a:chOff x="4430749" y="4677441"/>
                  <a:chExt cx="969235" cy="687974"/>
                </a:xfrm>
              </p:grpSpPr>
              <p:grpSp>
                <p:nvGrpSpPr>
                  <p:cNvPr id="353" name="组合 34"/>
                  <p:cNvGrpSpPr/>
                  <p:nvPr/>
                </p:nvGrpSpPr>
                <p:grpSpPr>
                  <a:xfrm>
                    <a:off x="4430749" y="4677441"/>
                    <a:ext cx="969235" cy="687974"/>
                    <a:chOff x="4719682" y="4188542"/>
                    <a:chExt cx="631876" cy="448513"/>
                  </a:xfrm>
                </p:grpSpPr>
                <p:sp>
                  <p:nvSpPr>
                    <p:cNvPr id="355" name="任意多边形 36"/>
                    <p:cNvSpPr/>
                    <p:nvPr/>
                  </p:nvSpPr>
                  <p:spPr>
                    <a:xfrm>
                      <a:off x="4719682" y="4357094"/>
                      <a:ext cx="303197" cy="279961"/>
                    </a:xfrm>
                    <a:custGeom>
                      <a:avLst/>
                      <a:gdLst>
                        <a:gd name="connsiteX0" fmla="*/ 248616 w 286540"/>
                        <a:gd name="connsiteY0" fmla="*/ 0 h 282326"/>
                        <a:gd name="connsiteX1" fmla="*/ 286540 w 286540"/>
                        <a:gd name="connsiteY1" fmla="*/ 117987 h 282326"/>
                        <a:gd name="connsiteX2" fmla="*/ 12642 w 286540"/>
                        <a:gd name="connsiteY2" fmla="*/ 282326 h 282326"/>
                        <a:gd name="connsiteX3" fmla="*/ 0 w 286540"/>
                        <a:gd name="connsiteY3" fmla="*/ 181194 h 282326"/>
                        <a:gd name="connsiteX4" fmla="*/ 248616 w 286540"/>
                        <a:gd name="connsiteY4" fmla="*/ 0 h 282326"/>
                        <a:gd name="connsiteX0" fmla="*/ 248616 w 286540"/>
                        <a:gd name="connsiteY0" fmla="*/ 0 h 279961"/>
                        <a:gd name="connsiteX1" fmla="*/ 286540 w 286540"/>
                        <a:gd name="connsiteY1" fmla="*/ 117987 h 279961"/>
                        <a:gd name="connsiteX2" fmla="*/ 10277 w 286540"/>
                        <a:gd name="connsiteY2" fmla="*/ 279961 h 279961"/>
                        <a:gd name="connsiteX3" fmla="*/ 0 w 286540"/>
                        <a:gd name="connsiteY3" fmla="*/ 181194 h 279961"/>
                        <a:gd name="connsiteX4" fmla="*/ 248616 w 286540"/>
                        <a:gd name="connsiteY4" fmla="*/ 0 h 279961"/>
                        <a:gd name="connsiteX0" fmla="*/ 265273 w 303197"/>
                        <a:gd name="connsiteY0" fmla="*/ 0 h 279961"/>
                        <a:gd name="connsiteX1" fmla="*/ 303197 w 303197"/>
                        <a:gd name="connsiteY1" fmla="*/ 117987 h 279961"/>
                        <a:gd name="connsiteX2" fmla="*/ 26934 w 303197"/>
                        <a:gd name="connsiteY2" fmla="*/ 279961 h 279961"/>
                        <a:gd name="connsiteX3" fmla="*/ 0 w 303197"/>
                        <a:gd name="connsiteY3" fmla="*/ 164537 h 279961"/>
                        <a:gd name="connsiteX4" fmla="*/ 265273 w 303197"/>
                        <a:gd name="connsiteY4" fmla="*/ 0 h 279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3197" h="279961">
                          <a:moveTo>
                            <a:pt x="265273" y="0"/>
                          </a:moveTo>
                          <a:lnTo>
                            <a:pt x="303197" y="117987"/>
                          </a:lnTo>
                          <a:lnTo>
                            <a:pt x="26934" y="279961"/>
                          </a:lnTo>
                          <a:lnTo>
                            <a:pt x="0" y="164537"/>
                          </a:lnTo>
                          <a:lnTo>
                            <a:pt x="265273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356" name="任意多边形 183"/>
                    <p:cNvSpPr/>
                    <p:nvPr/>
                  </p:nvSpPr>
                  <p:spPr>
                    <a:xfrm>
                      <a:off x="4976527" y="4188542"/>
                      <a:ext cx="375031" cy="284758"/>
                    </a:xfrm>
                    <a:custGeom>
                      <a:avLst/>
                      <a:gdLst>
                        <a:gd name="connsiteX0" fmla="*/ 0 w 375031"/>
                        <a:gd name="connsiteY0" fmla="*/ 168553 h 284758"/>
                        <a:gd name="connsiteX1" fmla="*/ 80063 w 375031"/>
                        <a:gd name="connsiteY1" fmla="*/ 168553 h 284758"/>
                        <a:gd name="connsiteX2" fmla="*/ 193836 w 375031"/>
                        <a:gd name="connsiteY2" fmla="*/ 122201 h 284758"/>
                        <a:gd name="connsiteX3" fmla="*/ 278113 w 375031"/>
                        <a:gd name="connsiteY3" fmla="*/ 50566 h 284758"/>
                        <a:gd name="connsiteX4" fmla="*/ 303396 w 375031"/>
                        <a:gd name="connsiteY4" fmla="*/ 0 h 284758"/>
                        <a:gd name="connsiteX5" fmla="*/ 375031 w 375031"/>
                        <a:gd name="connsiteY5" fmla="*/ 88490 h 284758"/>
                        <a:gd name="connsiteX6" fmla="*/ 328679 w 375031"/>
                        <a:gd name="connsiteY6" fmla="*/ 151698 h 284758"/>
                        <a:gd name="connsiteX7" fmla="*/ 248616 w 375031"/>
                        <a:gd name="connsiteY7" fmla="*/ 214905 h 284758"/>
                        <a:gd name="connsiteX8" fmla="*/ 172767 w 375031"/>
                        <a:gd name="connsiteY8" fmla="*/ 257043 h 284758"/>
                        <a:gd name="connsiteX9" fmla="*/ 71635 w 375031"/>
                        <a:gd name="connsiteY9" fmla="*/ 282326 h 284758"/>
                        <a:gd name="connsiteX10" fmla="*/ 42138 w 375031"/>
                        <a:gd name="connsiteY10" fmla="*/ 282326 h 284758"/>
                        <a:gd name="connsiteX11" fmla="*/ 0 w 375031"/>
                        <a:gd name="connsiteY11" fmla="*/ 168553 h 28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75031" h="284758">
                          <a:moveTo>
                            <a:pt x="0" y="168553"/>
                          </a:moveTo>
                          <a:cubicBezTo>
                            <a:pt x="23878" y="172415"/>
                            <a:pt x="47757" y="176278"/>
                            <a:pt x="80063" y="168553"/>
                          </a:cubicBezTo>
                          <a:cubicBezTo>
                            <a:pt x="112369" y="160828"/>
                            <a:pt x="160828" y="141865"/>
                            <a:pt x="193836" y="122201"/>
                          </a:cubicBezTo>
                          <a:cubicBezTo>
                            <a:pt x="226844" y="102536"/>
                            <a:pt x="259853" y="70933"/>
                            <a:pt x="278113" y="50566"/>
                          </a:cubicBezTo>
                          <a:cubicBezTo>
                            <a:pt x="296373" y="30199"/>
                            <a:pt x="299884" y="15099"/>
                            <a:pt x="303396" y="0"/>
                          </a:cubicBezTo>
                          <a:lnTo>
                            <a:pt x="375031" y="88490"/>
                          </a:lnTo>
                          <a:cubicBezTo>
                            <a:pt x="359580" y="109559"/>
                            <a:pt x="349748" y="130629"/>
                            <a:pt x="328679" y="151698"/>
                          </a:cubicBezTo>
                          <a:cubicBezTo>
                            <a:pt x="307610" y="172767"/>
                            <a:pt x="274601" y="197348"/>
                            <a:pt x="248616" y="214905"/>
                          </a:cubicBezTo>
                          <a:cubicBezTo>
                            <a:pt x="222631" y="232462"/>
                            <a:pt x="202264" y="245806"/>
                            <a:pt x="172767" y="257043"/>
                          </a:cubicBezTo>
                          <a:cubicBezTo>
                            <a:pt x="143270" y="268280"/>
                            <a:pt x="93407" y="278112"/>
                            <a:pt x="71635" y="282326"/>
                          </a:cubicBezTo>
                          <a:cubicBezTo>
                            <a:pt x="49863" y="286540"/>
                            <a:pt x="46000" y="284433"/>
                            <a:pt x="42138" y="282326"/>
                          </a:cubicBezTo>
                          <a:lnTo>
                            <a:pt x="0" y="16855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357" name="任意多边形 184"/>
                    <p:cNvSpPr/>
                    <p:nvPr/>
                  </p:nvSpPr>
                  <p:spPr>
                    <a:xfrm>
                      <a:off x="4980741" y="4201183"/>
                      <a:ext cx="303395" cy="168553"/>
                    </a:xfrm>
                    <a:custGeom>
                      <a:avLst/>
                      <a:gdLst>
                        <a:gd name="connsiteX0" fmla="*/ 303395 w 303395"/>
                        <a:gd name="connsiteY0" fmla="*/ 0 h 168553"/>
                        <a:gd name="connsiteX1" fmla="*/ 37924 w 303395"/>
                        <a:gd name="connsiteY1" fmla="*/ 122201 h 168553"/>
                        <a:gd name="connsiteX2" fmla="*/ 0 w 303395"/>
                        <a:gd name="connsiteY2" fmla="*/ 168553 h 168553"/>
                        <a:gd name="connsiteX3" fmla="*/ 71635 w 303395"/>
                        <a:gd name="connsiteY3" fmla="*/ 160126 h 168553"/>
                        <a:gd name="connsiteX4" fmla="*/ 164339 w 303395"/>
                        <a:gd name="connsiteY4" fmla="*/ 126415 h 168553"/>
                        <a:gd name="connsiteX5" fmla="*/ 248616 w 303395"/>
                        <a:gd name="connsiteY5" fmla="*/ 67422 h 168553"/>
                        <a:gd name="connsiteX6" fmla="*/ 303395 w 303395"/>
                        <a:gd name="connsiteY6" fmla="*/ 0 h 168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03395" h="168553">
                          <a:moveTo>
                            <a:pt x="303395" y="0"/>
                          </a:moveTo>
                          <a:lnTo>
                            <a:pt x="37924" y="122201"/>
                          </a:lnTo>
                          <a:lnTo>
                            <a:pt x="0" y="168553"/>
                          </a:lnTo>
                          <a:cubicBezTo>
                            <a:pt x="23878" y="165744"/>
                            <a:pt x="44245" y="167149"/>
                            <a:pt x="71635" y="160126"/>
                          </a:cubicBezTo>
                          <a:cubicBezTo>
                            <a:pt x="99025" y="153103"/>
                            <a:pt x="134842" y="141866"/>
                            <a:pt x="164339" y="126415"/>
                          </a:cubicBezTo>
                          <a:cubicBezTo>
                            <a:pt x="193836" y="110964"/>
                            <a:pt x="225440" y="87789"/>
                            <a:pt x="248616" y="67422"/>
                          </a:cubicBezTo>
                          <a:cubicBezTo>
                            <a:pt x="271792" y="47055"/>
                            <a:pt x="287593" y="25634"/>
                            <a:pt x="303395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  <p:sp>
                <p:nvSpPr>
                  <p:cNvPr id="354" name="任意多边形 181"/>
                  <p:cNvSpPr/>
                  <p:nvPr/>
                </p:nvSpPr>
                <p:spPr>
                  <a:xfrm>
                    <a:off x="4473844" y="4959458"/>
                    <a:ext cx="805912" cy="402956"/>
                  </a:xfrm>
                  <a:custGeom>
                    <a:avLst/>
                    <a:gdLst>
                      <a:gd name="connsiteX0" fmla="*/ 0 w 805912"/>
                      <a:gd name="connsiteY0" fmla="*/ 402956 h 402956"/>
                      <a:gd name="connsiteX1" fmla="*/ 526942 w 805912"/>
                      <a:gd name="connsiteY1" fmla="*/ 180813 h 402956"/>
                      <a:gd name="connsiteX2" fmla="*/ 676759 w 805912"/>
                      <a:gd name="connsiteY2" fmla="*/ 98156 h 402956"/>
                      <a:gd name="connsiteX3" fmla="*/ 805912 w 805912"/>
                      <a:gd name="connsiteY3" fmla="*/ 0 h 402956"/>
                      <a:gd name="connsiteX4" fmla="*/ 692258 w 805912"/>
                      <a:gd name="connsiteY4" fmla="*/ 72325 h 402956"/>
                      <a:gd name="connsiteX5" fmla="*/ 568271 w 805912"/>
                      <a:gd name="connsiteY5" fmla="*/ 123986 h 402956"/>
                      <a:gd name="connsiteX6" fmla="*/ 433953 w 805912"/>
                      <a:gd name="connsiteY6" fmla="*/ 149817 h 402956"/>
                      <a:gd name="connsiteX7" fmla="*/ 0 w 805912"/>
                      <a:gd name="connsiteY7" fmla="*/ 402956 h 40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912" h="402956">
                        <a:moveTo>
                          <a:pt x="0" y="402956"/>
                        </a:moveTo>
                        <a:cubicBezTo>
                          <a:pt x="195881" y="325464"/>
                          <a:pt x="391762" y="247972"/>
                          <a:pt x="526942" y="180813"/>
                        </a:cubicBezTo>
                        <a:cubicBezTo>
                          <a:pt x="576881" y="153261"/>
                          <a:pt x="631986" y="127430"/>
                          <a:pt x="676759" y="98156"/>
                        </a:cubicBezTo>
                        <a:lnTo>
                          <a:pt x="805912" y="0"/>
                        </a:lnTo>
                        <a:cubicBezTo>
                          <a:pt x="768027" y="24108"/>
                          <a:pt x="731865" y="51661"/>
                          <a:pt x="692258" y="72325"/>
                        </a:cubicBezTo>
                        <a:cubicBezTo>
                          <a:pt x="652651" y="92989"/>
                          <a:pt x="611322" y="111071"/>
                          <a:pt x="568271" y="123986"/>
                        </a:cubicBezTo>
                        <a:cubicBezTo>
                          <a:pt x="525220" y="136901"/>
                          <a:pt x="479586" y="143359"/>
                          <a:pt x="433953" y="149817"/>
                        </a:cubicBezTo>
                        <a:lnTo>
                          <a:pt x="0" y="4029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sp>
              <p:nvSpPr>
                <p:cNvPr id="326" name="任意多边形 7"/>
                <p:cNvSpPr/>
                <p:nvPr/>
              </p:nvSpPr>
              <p:spPr>
                <a:xfrm>
                  <a:off x="2820576" y="2479388"/>
                  <a:ext cx="682345" cy="1222536"/>
                </a:xfrm>
                <a:custGeom>
                  <a:avLst/>
                  <a:gdLst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8535 w 444843"/>
                    <a:gd name="connsiteY11" fmla="*/ 308919 h 797011"/>
                    <a:gd name="connsiteX12" fmla="*/ 37070 w 444843"/>
                    <a:gd name="connsiteY12" fmla="*/ 216243 h 797011"/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0107 w 444843"/>
                    <a:gd name="connsiteY11" fmla="*/ 342629 h 797011"/>
                    <a:gd name="connsiteX12" fmla="*/ 37070 w 444843"/>
                    <a:gd name="connsiteY12" fmla="*/ 216243 h 79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4843" h="797011">
                      <a:moveTo>
                        <a:pt x="37070" y="216243"/>
                      </a:moveTo>
                      <a:cubicBezTo>
                        <a:pt x="164241" y="131290"/>
                        <a:pt x="291413" y="46338"/>
                        <a:pt x="370702" y="0"/>
                      </a:cubicBezTo>
                      <a:lnTo>
                        <a:pt x="444843" y="98854"/>
                      </a:lnTo>
                      <a:cubicBezTo>
                        <a:pt x="438665" y="119449"/>
                        <a:pt x="432486" y="129746"/>
                        <a:pt x="426308" y="160638"/>
                      </a:cubicBezTo>
                      <a:cubicBezTo>
                        <a:pt x="420130" y="191530"/>
                        <a:pt x="410862" y="237867"/>
                        <a:pt x="407773" y="284205"/>
                      </a:cubicBezTo>
                      <a:cubicBezTo>
                        <a:pt x="404684" y="330543"/>
                        <a:pt x="402624" y="377911"/>
                        <a:pt x="407773" y="438665"/>
                      </a:cubicBezTo>
                      <a:cubicBezTo>
                        <a:pt x="412922" y="499419"/>
                        <a:pt x="425793" y="574074"/>
                        <a:pt x="438665" y="648729"/>
                      </a:cubicBezTo>
                      <a:lnTo>
                        <a:pt x="339811" y="636373"/>
                      </a:lnTo>
                      <a:lnTo>
                        <a:pt x="37070" y="797011"/>
                      </a:lnTo>
                      <a:cubicBezTo>
                        <a:pt x="30892" y="764060"/>
                        <a:pt x="24713" y="745525"/>
                        <a:pt x="18535" y="698157"/>
                      </a:cubicBezTo>
                      <a:cubicBezTo>
                        <a:pt x="12357" y="650789"/>
                        <a:pt x="0" y="577678"/>
                        <a:pt x="0" y="512805"/>
                      </a:cubicBezTo>
                      <a:cubicBezTo>
                        <a:pt x="0" y="447932"/>
                        <a:pt x="2899" y="393086"/>
                        <a:pt x="10107" y="342629"/>
                      </a:cubicBezTo>
                      <a:cubicBezTo>
                        <a:pt x="17315" y="292172"/>
                        <a:pt x="34495" y="234263"/>
                        <a:pt x="37070" y="2162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 dirty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grpSp>
              <p:nvGrpSpPr>
                <p:cNvPr id="327" name="组合 8"/>
                <p:cNvGrpSpPr/>
                <p:nvPr/>
              </p:nvGrpSpPr>
              <p:grpSpPr>
                <a:xfrm>
                  <a:off x="3512622" y="4535247"/>
                  <a:ext cx="1331501" cy="834810"/>
                  <a:chOff x="4121121" y="4095838"/>
                  <a:chExt cx="868048" cy="544240"/>
                </a:xfrm>
              </p:grpSpPr>
              <p:sp>
                <p:nvSpPr>
                  <p:cNvPr id="350" name="任意多边形 177"/>
                  <p:cNvSpPr/>
                  <p:nvPr/>
                </p:nvSpPr>
                <p:spPr>
                  <a:xfrm>
                    <a:off x="4122452" y="4095838"/>
                    <a:ext cx="369485" cy="257561"/>
                  </a:xfrm>
                  <a:custGeom>
                    <a:avLst/>
                    <a:gdLst>
                      <a:gd name="connsiteX0" fmla="*/ 362389 w 362389"/>
                      <a:gd name="connsiteY0" fmla="*/ 0 h 252829"/>
                      <a:gd name="connsiteX1" fmla="*/ 316037 w 362389"/>
                      <a:gd name="connsiteY1" fmla="*/ 96918 h 252829"/>
                      <a:gd name="connsiteX2" fmla="*/ 0 w 362389"/>
                      <a:gd name="connsiteY2" fmla="*/ 252829 h 252829"/>
                      <a:gd name="connsiteX3" fmla="*/ 33711 w 362389"/>
                      <a:gd name="connsiteY3" fmla="*/ 172767 h 252829"/>
                      <a:gd name="connsiteX4" fmla="*/ 362389 w 362389"/>
                      <a:gd name="connsiteY4" fmla="*/ 0 h 252829"/>
                      <a:gd name="connsiteX0" fmla="*/ 367120 w 367120"/>
                      <a:gd name="connsiteY0" fmla="*/ 0 h 259926"/>
                      <a:gd name="connsiteX1" fmla="*/ 320768 w 367120"/>
                      <a:gd name="connsiteY1" fmla="*/ 96918 h 259926"/>
                      <a:gd name="connsiteX2" fmla="*/ 0 w 367120"/>
                      <a:gd name="connsiteY2" fmla="*/ 259926 h 259926"/>
                      <a:gd name="connsiteX3" fmla="*/ 38442 w 367120"/>
                      <a:gd name="connsiteY3" fmla="*/ 172767 h 259926"/>
                      <a:gd name="connsiteX4" fmla="*/ 367120 w 367120"/>
                      <a:gd name="connsiteY4" fmla="*/ 0 h 259926"/>
                      <a:gd name="connsiteX0" fmla="*/ 369485 w 369485"/>
                      <a:gd name="connsiteY0" fmla="*/ 0 h 257561"/>
                      <a:gd name="connsiteX1" fmla="*/ 323133 w 369485"/>
                      <a:gd name="connsiteY1" fmla="*/ 96918 h 257561"/>
                      <a:gd name="connsiteX2" fmla="*/ 0 w 369485"/>
                      <a:gd name="connsiteY2" fmla="*/ 257561 h 257561"/>
                      <a:gd name="connsiteX3" fmla="*/ 40807 w 369485"/>
                      <a:gd name="connsiteY3" fmla="*/ 172767 h 257561"/>
                      <a:gd name="connsiteX4" fmla="*/ 369485 w 369485"/>
                      <a:gd name="connsiteY4" fmla="*/ 0 h 257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85" h="257561">
                        <a:moveTo>
                          <a:pt x="369485" y="0"/>
                        </a:moveTo>
                        <a:cubicBezTo>
                          <a:pt x="351927" y="37573"/>
                          <a:pt x="334370" y="75147"/>
                          <a:pt x="323133" y="96918"/>
                        </a:cubicBezTo>
                        <a:lnTo>
                          <a:pt x="0" y="257561"/>
                        </a:lnTo>
                        <a:lnTo>
                          <a:pt x="40807" y="172767"/>
                        </a:lnTo>
                        <a:lnTo>
                          <a:pt x="369485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51" name="任意多边形 178"/>
                  <p:cNvSpPr/>
                  <p:nvPr/>
                </p:nvSpPr>
                <p:spPr>
                  <a:xfrm>
                    <a:off x="4121121" y="4192755"/>
                    <a:ext cx="868048" cy="447323"/>
                  </a:xfrm>
                  <a:custGeom>
                    <a:avLst/>
                    <a:gdLst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59307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34025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47324"/>
                      <a:gd name="connsiteX1" fmla="*/ 71635 w 868048"/>
                      <a:gd name="connsiteY1" fmla="*/ 227546 h 447324"/>
                      <a:gd name="connsiteX2" fmla="*/ 168553 w 868048"/>
                      <a:gd name="connsiteY2" fmla="*/ 307609 h 447324"/>
                      <a:gd name="connsiteX3" fmla="*/ 311823 w 868048"/>
                      <a:gd name="connsiteY3" fmla="*/ 391885 h 447324"/>
                      <a:gd name="connsiteX4" fmla="*/ 434025 w 868048"/>
                      <a:gd name="connsiteY4" fmla="*/ 429810 h 447324"/>
                      <a:gd name="connsiteX5" fmla="*/ 530942 w 868048"/>
                      <a:gd name="connsiteY5" fmla="*/ 446665 h 447324"/>
                      <a:gd name="connsiteX6" fmla="*/ 648929 w 868048"/>
                      <a:gd name="connsiteY6" fmla="*/ 408741 h 447324"/>
                      <a:gd name="connsiteX7" fmla="*/ 868048 w 868048"/>
                      <a:gd name="connsiteY7" fmla="*/ 278112 h 447324"/>
                      <a:gd name="connsiteX8" fmla="*/ 813268 w 868048"/>
                      <a:gd name="connsiteY8" fmla="*/ 269685 h 447324"/>
                      <a:gd name="connsiteX9" fmla="*/ 678426 w 868048"/>
                      <a:gd name="connsiteY9" fmla="*/ 240188 h 447324"/>
                      <a:gd name="connsiteX10" fmla="*/ 509873 w 868048"/>
                      <a:gd name="connsiteY10" fmla="*/ 155911 h 447324"/>
                      <a:gd name="connsiteX11" fmla="*/ 375030 w 868048"/>
                      <a:gd name="connsiteY11" fmla="*/ 50566 h 447324"/>
                      <a:gd name="connsiteX12" fmla="*/ 332892 w 868048"/>
                      <a:gd name="connsiteY12" fmla="*/ 0 h 447324"/>
                      <a:gd name="connsiteX13" fmla="*/ 0 w 868048"/>
                      <a:gd name="connsiteY13" fmla="*/ 155911 h 447324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32892 w 868048"/>
                      <a:gd name="connsiteY12" fmla="*/ 0 h 447323"/>
                      <a:gd name="connsiteX13" fmla="*/ 0 w 868048"/>
                      <a:gd name="connsiteY13" fmla="*/ 155911 h 447323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25795 w 868048"/>
                      <a:gd name="connsiteY12" fmla="*/ 0 h 447323"/>
                      <a:gd name="connsiteX13" fmla="*/ 0 w 868048"/>
                      <a:gd name="connsiteY13" fmla="*/ 155911 h 447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68048" h="447323">
                        <a:moveTo>
                          <a:pt x="0" y="155911"/>
                        </a:moveTo>
                        <a:cubicBezTo>
                          <a:pt x="21771" y="179087"/>
                          <a:pt x="43543" y="202263"/>
                          <a:pt x="71635" y="227546"/>
                        </a:cubicBezTo>
                        <a:cubicBezTo>
                          <a:pt x="99727" y="252829"/>
                          <a:pt x="128522" y="280219"/>
                          <a:pt x="168553" y="307609"/>
                        </a:cubicBezTo>
                        <a:cubicBezTo>
                          <a:pt x="208584" y="334999"/>
                          <a:pt x="268982" y="371518"/>
                          <a:pt x="311823" y="391885"/>
                        </a:cubicBezTo>
                        <a:cubicBezTo>
                          <a:pt x="354664" y="412252"/>
                          <a:pt x="389077" y="420680"/>
                          <a:pt x="425597" y="429810"/>
                        </a:cubicBezTo>
                        <a:cubicBezTo>
                          <a:pt x="462117" y="438940"/>
                          <a:pt x="493720" y="450176"/>
                          <a:pt x="530942" y="446665"/>
                        </a:cubicBezTo>
                        <a:cubicBezTo>
                          <a:pt x="568164" y="443154"/>
                          <a:pt x="600470" y="433322"/>
                          <a:pt x="648929" y="408741"/>
                        </a:cubicBezTo>
                        <a:lnTo>
                          <a:pt x="868048" y="278112"/>
                        </a:lnTo>
                        <a:cubicBezTo>
                          <a:pt x="849788" y="275303"/>
                          <a:pt x="844872" y="276006"/>
                          <a:pt x="813268" y="269685"/>
                        </a:cubicBezTo>
                        <a:cubicBezTo>
                          <a:pt x="781664" y="263364"/>
                          <a:pt x="728992" y="259150"/>
                          <a:pt x="678426" y="240188"/>
                        </a:cubicBezTo>
                        <a:cubicBezTo>
                          <a:pt x="627860" y="221226"/>
                          <a:pt x="560439" y="187515"/>
                          <a:pt x="509873" y="155911"/>
                        </a:cubicBezTo>
                        <a:cubicBezTo>
                          <a:pt x="459307" y="124307"/>
                          <a:pt x="404527" y="76551"/>
                          <a:pt x="375030" y="50566"/>
                        </a:cubicBezTo>
                        <a:cubicBezTo>
                          <a:pt x="345533" y="24581"/>
                          <a:pt x="332115" y="12290"/>
                          <a:pt x="325795" y="0"/>
                        </a:cubicBezTo>
                        <a:lnTo>
                          <a:pt x="0" y="1559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52" name="任意多边形 179"/>
                  <p:cNvSpPr/>
                  <p:nvPr/>
                </p:nvSpPr>
                <p:spPr>
                  <a:xfrm>
                    <a:off x="4443219" y="4095838"/>
                    <a:ext cx="537522" cy="379244"/>
                  </a:xfrm>
                  <a:custGeom>
                    <a:avLst/>
                    <a:gdLst>
                      <a:gd name="connsiteX0" fmla="*/ 535156 w 535156"/>
                      <a:gd name="connsiteY0" fmla="*/ 379244 h 379244"/>
                      <a:gd name="connsiteX1" fmla="*/ 501445 w 535156"/>
                      <a:gd name="connsiteY1" fmla="*/ 261257 h 379244"/>
                      <a:gd name="connsiteX2" fmla="*/ 442452 w 535156"/>
                      <a:gd name="connsiteY2" fmla="*/ 257043 h 379244"/>
                      <a:gd name="connsiteX3" fmla="*/ 337106 w 535156"/>
                      <a:gd name="connsiteY3" fmla="*/ 223333 h 379244"/>
                      <a:gd name="connsiteX4" fmla="*/ 193836 w 535156"/>
                      <a:gd name="connsiteY4" fmla="*/ 143270 h 379244"/>
                      <a:gd name="connsiteX5" fmla="*/ 75849 w 535156"/>
                      <a:gd name="connsiteY5" fmla="*/ 42138 h 379244"/>
                      <a:gd name="connsiteX6" fmla="*/ 42139 w 535156"/>
                      <a:gd name="connsiteY6" fmla="*/ 0 h 379244"/>
                      <a:gd name="connsiteX7" fmla="*/ 0 w 535156"/>
                      <a:gd name="connsiteY7" fmla="*/ 92704 h 379244"/>
                      <a:gd name="connsiteX8" fmla="*/ 75849 w 535156"/>
                      <a:gd name="connsiteY8" fmla="*/ 176980 h 379244"/>
                      <a:gd name="connsiteX9" fmla="*/ 193836 w 535156"/>
                      <a:gd name="connsiteY9" fmla="*/ 261257 h 379244"/>
                      <a:gd name="connsiteX10" fmla="*/ 337106 w 535156"/>
                      <a:gd name="connsiteY10" fmla="*/ 332892 h 379244"/>
                      <a:gd name="connsiteX11" fmla="*/ 480376 w 535156"/>
                      <a:gd name="connsiteY11" fmla="*/ 366603 h 379244"/>
                      <a:gd name="connsiteX12" fmla="*/ 535156 w 535156"/>
                      <a:gd name="connsiteY12" fmla="*/ 379244 h 379244"/>
                      <a:gd name="connsiteX0" fmla="*/ 537522 w 537522"/>
                      <a:gd name="connsiteY0" fmla="*/ 379244 h 379244"/>
                      <a:gd name="connsiteX1" fmla="*/ 503811 w 537522"/>
                      <a:gd name="connsiteY1" fmla="*/ 261257 h 379244"/>
                      <a:gd name="connsiteX2" fmla="*/ 444818 w 537522"/>
                      <a:gd name="connsiteY2" fmla="*/ 257043 h 379244"/>
                      <a:gd name="connsiteX3" fmla="*/ 339472 w 537522"/>
                      <a:gd name="connsiteY3" fmla="*/ 223333 h 379244"/>
                      <a:gd name="connsiteX4" fmla="*/ 196202 w 537522"/>
                      <a:gd name="connsiteY4" fmla="*/ 143270 h 379244"/>
                      <a:gd name="connsiteX5" fmla="*/ 78215 w 537522"/>
                      <a:gd name="connsiteY5" fmla="*/ 42138 h 379244"/>
                      <a:gd name="connsiteX6" fmla="*/ 44505 w 537522"/>
                      <a:gd name="connsiteY6" fmla="*/ 0 h 379244"/>
                      <a:gd name="connsiteX7" fmla="*/ 0 w 537522"/>
                      <a:gd name="connsiteY7" fmla="*/ 97435 h 379244"/>
                      <a:gd name="connsiteX8" fmla="*/ 78215 w 537522"/>
                      <a:gd name="connsiteY8" fmla="*/ 176980 h 379244"/>
                      <a:gd name="connsiteX9" fmla="*/ 196202 w 537522"/>
                      <a:gd name="connsiteY9" fmla="*/ 261257 h 379244"/>
                      <a:gd name="connsiteX10" fmla="*/ 339472 w 537522"/>
                      <a:gd name="connsiteY10" fmla="*/ 332892 h 379244"/>
                      <a:gd name="connsiteX11" fmla="*/ 482742 w 537522"/>
                      <a:gd name="connsiteY11" fmla="*/ 366603 h 379244"/>
                      <a:gd name="connsiteX12" fmla="*/ 537522 w 537522"/>
                      <a:gd name="connsiteY12" fmla="*/ 379244 h 37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7522" h="379244">
                        <a:moveTo>
                          <a:pt x="537522" y="379244"/>
                        </a:moveTo>
                        <a:cubicBezTo>
                          <a:pt x="523475" y="329731"/>
                          <a:pt x="509429" y="280219"/>
                          <a:pt x="503811" y="261257"/>
                        </a:cubicBezTo>
                        <a:lnTo>
                          <a:pt x="444818" y="257043"/>
                        </a:lnTo>
                        <a:cubicBezTo>
                          <a:pt x="417428" y="250722"/>
                          <a:pt x="380908" y="242295"/>
                          <a:pt x="339472" y="223333"/>
                        </a:cubicBezTo>
                        <a:cubicBezTo>
                          <a:pt x="298036" y="204371"/>
                          <a:pt x="239745" y="173469"/>
                          <a:pt x="196202" y="143270"/>
                        </a:cubicBezTo>
                        <a:cubicBezTo>
                          <a:pt x="152659" y="113071"/>
                          <a:pt x="103498" y="66016"/>
                          <a:pt x="78215" y="42138"/>
                        </a:cubicBezTo>
                        <a:cubicBezTo>
                          <a:pt x="52932" y="18260"/>
                          <a:pt x="48718" y="9130"/>
                          <a:pt x="44505" y="0"/>
                        </a:cubicBezTo>
                        <a:lnTo>
                          <a:pt x="0" y="97435"/>
                        </a:lnTo>
                        <a:cubicBezTo>
                          <a:pt x="25283" y="125527"/>
                          <a:pt x="45515" y="149676"/>
                          <a:pt x="78215" y="176980"/>
                        </a:cubicBezTo>
                        <a:cubicBezTo>
                          <a:pt x="110915" y="204284"/>
                          <a:pt x="152659" y="235272"/>
                          <a:pt x="196202" y="261257"/>
                        </a:cubicBezTo>
                        <a:cubicBezTo>
                          <a:pt x="239745" y="287242"/>
                          <a:pt x="291715" y="315334"/>
                          <a:pt x="339472" y="332892"/>
                        </a:cubicBezTo>
                        <a:cubicBezTo>
                          <a:pt x="387229" y="350450"/>
                          <a:pt x="450436" y="360282"/>
                          <a:pt x="482742" y="366603"/>
                        </a:cubicBezTo>
                        <a:lnTo>
                          <a:pt x="537522" y="3792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328" name="组合 9"/>
                <p:cNvGrpSpPr/>
                <p:nvPr/>
              </p:nvGrpSpPr>
              <p:grpSpPr>
                <a:xfrm>
                  <a:off x="4365811" y="2647886"/>
                  <a:ext cx="1072956" cy="1176375"/>
                  <a:chOff x="4677346" y="2865401"/>
                  <a:chExt cx="699495" cy="766916"/>
                </a:xfrm>
              </p:grpSpPr>
              <p:sp>
                <p:nvSpPr>
                  <p:cNvPr id="346" name="任意多边形 27"/>
                  <p:cNvSpPr/>
                  <p:nvPr/>
                </p:nvSpPr>
                <p:spPr>
                  <a:xfrm>
                    <a:off x="4677346" y="2962319"/>
                    <a:ext cx="615218" cy="661570"/>
                  </a:xfrm>
                  <a:custGeom>
                    <a:avLst/>
                    <a:gdLst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84589 w 615218"/>
                      <a:gd name="connsiteY2" fmla="*/ 227546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65688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5218" h="661570">
                        <a:moveTo>
                          <a:pt x="324464" y="0"/>
                        </a:moveTo>
                        <a:cubicBezTo>
                          <a:pt x="349045" y="27390"/>
                          <a:pt x="371260" y="52020"/>
                          <a:pt x="400313" y="92704"/>
                        </a:cubicBezTo>
                        <a:cubicBezTo>
                          <a:pt x="429366" y="133388"/>
                          <a:pt x="471220" y="198455"/>
                          <a:pt x="498782" y="244105"/>
                        </a:cubicBezTo>
                        <a:cubicBezTo>
                          <a:pt x="526344" y="289755"/>
                          <a:pt x="546282" y="321606"/>
                          <a:pt x="565688" y="366603"/>
                        </a:cubicBezTo>
                        <a:cubicBezTo>
                          <a:pt x="585094" y="411600"/>
                          <a:pt x="610302" y="481079"/>
                          <a:pt x="615218" y="514087"/>
                        </a:cubicBezTo>
                        <a:lnTo>
                          <a:pt x="261257" y="661570"/>
                        </a:lnTo>
                        <a:cubicBezTo>
                          <a:pt x="247211" y="626455"/>
                          <a:pt x="237379" y="600470"/>
                          <a:pt x="219119" y="556225"/>
                        </a:cubicBezTo>
                        <a:cubicBezTo>
                          <a:pt x="200859" y="511980"/>
                          <a:pt x="179087" y="449474"/>
                          <a:pt x="151697" y="396099"/>
                        </a:cubicBezTo>
                        <a:cubicBezTo>
                          <a:pt x="124307" y="342724"/>
                          <a:pt x="80062" y="276707"/>
                          <a:pt x="54779" y="235974"/>
                        </a:cubicBezTo>
                        <a:cubicBezTo>
                          <a:pt x="29496" y="195241"/>
                          <a:pt x="14748" y="173469"/>
                          <a:pt x="0" y="151698"/>
                        </a:cubicBezTo>
                        <a:lnTo>
                          <a:pt x="32446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47" name="任意多边形 28"/>
                  <p:cNvSpPr/>
                  <p:nvPr/>
                </p:nvSpPr>
                <p:spPr>
                  <a:xfrm>
                    <a:off x="4677346" y="2869615"/>
                    <a:ext cx="353961" cy="244402"/>
                  </a:xfrm>
                  <a:custGeom>
                    <a:avLst/>
                    <a:gdLst>
                      <a:gd name="connsiteX0" fmla="*/ 320250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0250 w 353961"/>
                      <a:gd name="connsiteY4" fmla="*/ 96918 h 244402"/>
                      <a:gd name="connsiteX0" fmla="*/ 324981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4981 w 353961"/>
                      <a:gd name="connsiteY4" fmla="*/ 96918 h 24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961" h="244402">
                        <a:moveTo>
                          <a:pt x="324981" y="96918"/>
                        </a:moveTo>
                        <a:cubicBezTo>
                          <a:pt x="335164" y="66368"/>
                          <a:pt x="340617" y="35818"/>
                          <a:pt x="353961" y="0"/>
                        </a:cubicBezTo>
                        <a:lnTo>
                          <a:pt x="21069" y="164339"/>
                        </a:lnTo>
                        <a:lnTo>
                          <a:pt x="0" y="244402"/>
                        </a:lnTo>
                        <a:lnTo>
                          <a:pt x="324981" y="969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48" name="任意多边形 29"/>
                  <p:cNvSpPr/>
                  <p:nvPr/>
                </p:nvSpPr>
                <p:spPr>
                  <a:xfrm>
                    <a:off x="4938603" y="3467978"/>
                    <a:ext cx="438238" cy="164339"/>
                  </a:xfrm>
                  <a:custGeom>
                    <a:avLst/>
                    <a:gdLst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1698 h 164339"/>
                      <a:gd name="connsiteX4" fmla="*/ 349747 w 438238"/>
                      <a:gd name="connsiteY4" fmla="*/ 0 h 164339"/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6429 h 164339"/>
                      <a:gd name="connsiteX4" fmla="*/ 349747 w 438238"/>
                      <a:gd name="connsiteY4" fmla="*/ 0 h 164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238" h="164339">
                        <a:moveTo>
                          <a:pt x="349747" y="0"/>
                        </a:moveTo>
                        <a:lnTo>
                          <a:pt x="438238" y="4214"/>
                        </a:lnTo>
                        <a:lnTo>
                          <a:pt x="71635" y="164339"/>
                        </a:lnTo>
                        <a:lnTo>
                          <a:pt x="0" y="156429"/>
                        </a:lnTo>
                        <a:lnTo>
                          <a:pt x="34974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49" name="任意多边形 30"/>
                  <p:cNvSpPr/>
                  <p:nvPr/>
                </p:nvSpPr>
                <p:spPr>
                  <a:xfrm>
                    <a:off x="5001810" y="2865401"/>
                    <a:ext cx="375031" cy="610190"/>
                  </a:xfrm>
                  <a:custGeom>
                    <a:avLst/>
                    <a:gdLst>
                      <a:gd name="connsiteX0" fmla="*/ 290754 w 375031"/>
                      <a:gd name="connsiteY0" fmla="*/ 598363 h 606791"/>
                      <a:gd name="connsiteX1" fmla="*/ 252830 w 375031"/>
                      <a:gd name="connsiteY1" fmla="*/ 497231 h 606791"/>
                      <a:gd name="connsiteX2" fmla="*/ 176981 w 375031"/>
                      <a:gd name="connsiteY2" fmla="*/ 345534 h 606791"/>
                      <a:gd name="connsiteX3" fmla="*/ 88490 w 375031"/>
                      <a:gd name="connsiteY3" fmla="*/ 210691 h 606791"/>
                      <a:gd name="connsiteX4" fmla="*/ 25283 w 375031"/>
                      <a:gd name="connsiteY4" fmla="*/ 122201 h 606791"/>
                      <a:gd name="connsiteX5" fmla="*/ 0 w 375031"/>
                      <a:gd name="connsiteY5" fmla="*/ 101132 h 606791"/>
                      <a:gd name="connsiteX6" fmla="*/ 29497 w 375031"/>
                      <a:gd name="connsiteY6" fmla="*/ 0 h 606791"/>
                      <a:gd name="connsiteX7" fmla="*/ 105346 w 375031"/>
                      <a:gd name="connsiteY7" fmla="*/ 101132 h 606791"/>
                      <a:gd name="connsiteX8" fmla="*/ 198050 w 375031"/>
                      <a:gd name="connsiteY8" fmla="*/ 231760 h 606791"/>
                      <a:gd name="connsiteX9" fmla="*/ 282326 w 375031"/>
                      <a:gd name="connsiteY9" fmla="*/ 383458 h 606791"/>
                      <a:gd name="connsiteX10" fmla="*/ 345534 w 375031"/>
                      <a:gd name="connsiteY10" fmla="*/ 518300 h 606791"/>
                      <a:gd name="connsiteX11" fmla="*/ 375031 w 375031"/>
                      <a:gd name="connsiteY11" fmla="*/ 606791 h 606791"/>
                      <a:gd name="connsiteX12" fmla="*/ 290754 w 375031"/>
                      <a:gd name="connsiteY12" fmla="*/ 598363 h 606791"/>
                      <a:gd name="connsiteX0" fmla="*/ 290754 w 375031"/>
                      <a:gd name="connsiteY0" fmla="*/ 610190 h 610190"/>
                      <a:gd name="connsiteX1" fmla="*/ 252830 w 375031"/>
                      <a:gd name="connsiteY1" fmla="*/ 497231 h 610190"/>
                      <a:gd name="connsiteX2" fmla="*/ 176981 w 375031"/>
                      <a:gd name="connsiteY2" fmla="*/ 345534 h 610190"/>
                      <a:gd name="connsiteX3" fmla="*/ 88490 w 375031"/>
                      <a:gd name="connsiteY3" fmla="*/ 210691 h 610190"/>
                      <a:gd name="connsiteX4" fmla="*/ 25283 w 375031"/>
                      <a:gd name="connsiteY4" fmla="*/ 122201 h 610190"/>
                      <a:gd name="connsiteX5" fmla="*/ 0 w 375031"/>
                      <a:gd name="connsiteY5" fmla="*/ 101132 h 610190"/>
                      <a:gd name="connsiteX6" fmla="*/ 29497 w 375031"/>
                      <a:gd name="connsiteY6" fmla="*/ 0 h 610190"/>
                      <a:gd name="connsiteX7" fmla="*/ 105346 w 375031"/>
                      <a:gd name="connsiteY7" fmla="*/ 101132 h 610190"/>
                      <a:gd name="connsiteX8" fmla="*/ 198050 w 375031"/>
                      <a:gd name="connsiteY8" fmla="*/ 231760 h 610190"/>
                      <a:gd name="connsiteX9" fmla="*/ 282326 w 375031"/>
                      <a:gd name="connsiteY9" fmla="*/ 383458 h 610190"/>
                      <a:gd name="connsiteX10" fmla="*/ 345534 w 375031"/>
                      <a:gd name="connsiteY10" fmla="*/ 518300 h 610190"/>
                      <a:gd name="connsiteX11" fmla="*/ 375031 w 375031"/>
                      <a:gd name="connsiteY11" fmla="*/ 606791 h 610190"/>
                      <a:gd name="connsiteX12" fmla="*/ 290754 w 375031"/>
                      <a:gd name="connsiteY12" fmla="*/ 610190 h 61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5031" h="610190">
                        <a:moveTo>
                          <a:pt x="290754" y="610190"/>
                        </a:moveTo>
                        <a:cubicBezTo>
                          <a:pt x="281273" y="580693"/>
                          <a:pt x="271792" y="541340"/>
                          <a:pt x="252830" y="497231"/>
                        </a:cubicBezTo>
                        <a:cubicBezTo>
                          <a:pt x="233868" y="453122"/>
                          <a:pt x="204371" y="393291"/>
                          <a:pt x="176981" y="345534"/>
                        </a:cubicBezTo>
                        <a:cubicBezTo>
                          <a:pt x="149591" y="297777"/>
                          <a:pt x="113773" y="247913"/>
                          <a:pt x="88490" y="210691"/>
                        </a:cubicBezTo>
                        <a:cubicBezTo>
                          <a:pt x="63207" y="173469"/>
                          <a:pt x="40031" y="140461"/>
                          <a:pt x="25283" y="122201"/>
                        </a:cubicBezTo>
                        <a:cubicBezTo>
                          <a:pt x="10535" y="103941"/>
                          <a:pt x="5267" y="102536"/>
                          <a:pt x="0" y="101132"/>
                        </a:cubicBezTo>
                        <a:lnTo>
                          <a:pt x="29497" y="0"/>
                        </a:lnTo>
                        <a:cubicBezTo>
                          <a:pt x="54780" y="33711"/>
                          <a:pt x="77254" y="62505"/>
                          <a:pt x="105346" y="101132"/>
                        </a:cubicBezTo>
                        <a:cubicBezTo>
                          <a:pt x="133438" y="139759"/>
                          <a:pt x="168553" y="184706"/>
                          <a:pt x="198050" y="231760"/>
                        </a:cubicBezTo>
                        <a:cubicBezTo>
                          <a:pt x="227547" y="278814"/>
                          <a:pt x="257745" y="335701"/>
                          <a:pt x="282326" y="383458"/>
                        </a:cubicBezTo>
                        <a:cubicBezTo>
                          <a:pt x="306907" y="431215"/>
                          <a:pt x="330083" y="481078"/>
                          <a:pt x="345534" y="518300"/>
                        </a:cubicBezTo>
                        <a:cubicBezTo>
                          <a:pt x="360985" y="555522"/>
                          <a:pt x="368008" y="581156"/>
                          <a:pt x="375031" y="606791"/>
                        </a:cubicBezTo>
                        <a:lnTo>
                          <a:pt x="290754" y="6101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329" name="组合 10"/>
                <p:cNvGrpSpPr/>
                <p:nvPr/>
              </p:nvGrpSpPr>
              <p:grpSpPr>
                <a:xfrm>
                  <a:off x="3628968" y="2137248"/>
                  <a:ext cx="1176374" cy="743312"/>
                  <a:chOff x="4090901" y="3221485"/>
                  <a:chExt cx="766916" cy="484590"/>
                </a:xfrm>
              </p:grpSpPr>
              <p:sp>
                <p:nvSpPr>
                  <p:cNvPr id="343" name="任意多边形 24"/>
                  <p:cNvSpPr/>
                  <p:nvPr/>
                </p:nvSpPr>
                <p:spPr>
                  <a:xfrm>
                    <a:off x="4090901" y="3221485"/>
                    <a:ext cx="324464" cy="261257"/>
                  </a:xfrm>
                  <a:custGeom>
                    <a:avLst/>
                    <a:gdLst>
                      <a:gd name="connsiteX0" fmla="*/ 324464 w 324464"/>
                      <a:gd name="connsiteY0" fmla="*/ 101132 h 261257"/>
                      <a:gd name="connsiteX1" fmla="*/ 8427 w 324464"/>
                      <a:gd name="connsiteY1" fmla="*/ 261257 h 261257"/>
                      <a:gd name="connsiteX2" fmla="*/ 0 w 324464"/>
                      <a:gd name="connsiteY2" fmla="*/ 160125 h 261257"/>
                      <a:gd name="connsiteX3" fmla="*/ 299181 w 324464"/>
                      <a:gd name="connsiteY3" fmla="*/ 0 h 261257"/>
                      <a:gd name="connsiteX4" fmla="*/ 324464 w 324464"/>
                      <a:gd name="connsiteY4" fmla="*/ 101132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464" h="261257">
                        <a:moveTo>
                          <a:pt x="324464" y="101132"/>
                        </a:moveTo>
                        <a:lnTo>
                          <a:pt x="8427" y="261257"/>
                        </a:lnTo>
                        <a:lnTo>
                          <a:pt x="0" y="160125"/>
                        </a:lnTo>
                        <a:lnTo>
                          <a:pt x="299181" y="0"/>
                        </a:lnTo>
                        <a:lnTo>
                          <a:pt x="324464" y="1011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44" name="任意多边形 25"/>
                  <p:cNvSpPr/>
                  <p:nvPr/>
                </p:nvSpPr>
                <p:spPr>
                  <a:xfrm>
                    <a:off x="4095114" y="3326830"/>
                    <a:ext cx="728992" cy="379245"/>
                  </a:xfrm>
                  <a:custGeom>
                    <a:avLst/>
                    <a:gdLst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53143 w 728992"/>
                      <a:gd name="connsiteY5" fmla="*/ 181195 h 379245"/>
                      <a:gd name="connsiteX6" fmla="*/ 602577 w 728992"/>
                      <a:gd name="connsiteY6" fmla="*/ 126415 h 379245"/>
                      <a:gd name="connsiteX7" fmla="*/ 471949 w 728992"/>
                      <a:gd name="connsiteY7" fmla="*/ 50566 h 379245"/>
                      <a:gd name="connsiteX8" fmla="*/ 370817 w 728992"/>
                      <a:gd name="connsiteY8" fmla="*/ 12642 h 379245"/>
                      <a:gd name="connsiteX9" fmla="*/ 320251 w 728992"/>
                      <a:gd name="connsiteY9" fmla="*/ 0 h 379245"/>
                      <a:gd name="connsiteX10" fmla="*/ 0 w 728992"/>
                      <a:gd name="connsiteY10" fmla="*/ 155912 h 379245"/>
                      <a:gd name="connsiteX0" fmla="*/ 0 w 734997"/>
                      <a:gd name="connsiteY0" fmla="*/ 155912 h 379245"/>
                      <a:gd name="connsiteX1" fmla="*/ 134843 w 734997"/>
                      <a:gd name="connsiteY1" fmla="*/ 185409 h 379245"/>
                      <a:gd name="connsiteX2" fmla="*/ 303396 w 734997"/>
                      <a:gd name="connsiteY2" fmla="*/ 286540 h 379245"/>
                      <a:gd name="connsiteX3" fmla="*/ 400314 w 734997"/>
                      <a:gd name="connsiteY3" fmla="*/ 379245 h 379245"/>
                      <a:gd name="connsiteX4" fmla="*/ 728992 w 734997"/>
                      <a:gd name="connsiteY4" fmla="*/ 240188 h 379245"/>
                      <a:gd name="connsiteX5" fmla="*/ 602577 w 734997"/>
                      <a:gd name="connsiteY5" fmla="*/ 126415 h 379245"/>
                      <a:gd name="connsiteX6" fmla="*/ 471949 w 734997"/>
                      <a:gd name="connsiteY6" fmla="*/ 50566 h 379245"/>
                      <a:gd name="connsiteX7" fmla="*/ 370817 w 734997"/>
                      <a:gd name="connsiteY7" fmla="*/ 12642 h 379245"/>
                      <a:gd name="connsiteX8" fmla="*/ 320251 w 734997"/>
                      <a:gd name="connsiteY8" fmla="*/ 0 h 379245"/>
                      <a:gd name="connsiteX9" fmla="*/ 0 w 734997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298665 w 728992"/>
                      <a:gd name="connsiteY2" fmla="*/ 277078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8992" h="379245">
                        <a:moveTo>
                          <a:pt x="0" y="155912"/>
                        </a:moveTo>
                        <a:cubicBezTo>
                          <a:pt x="42138" y="159775"/>
                          <a:pt x="85066" y="165215"/>
                          <a:pt x="134843" y="185409"/>
                        </a:cubicBezTo>
                        <a:cubicBezTo>
                          <a:pt x="184620" y="205603"/>
                          <a:pt x="254420" y="244772"/>
                          <a:pt x="298665" y="277078"/>
                        </a:cubicBezTo>
                        <a:cubicBezTo>
                          <a:pt x="342910" y="309384"/>
                          <a:pt x="373977" y="349045"/>
                          <a:pt x="400314" y="379245"/>
                        </a:cubicBezTo>
                        <a:cubicBezTo>
                          <a:pt x="509873" y="332893"/>
                          <a:pt x="669999" y="278112"/>
                          <a:pt x="728992" y="240188"/>
                        </a:cubicBezTo>
                        <a:cubicBezTo>
                          <a:pt x="712136" y="219119"/>
                          <a:pt x="645418" y="158019"/>
                          <a:pt x="602577" y="126415"/>
                        </a:cubicBezTo>
                        <a:cubicBezTo>
                          <a:pt x="559736" y="94811"/>
                          <a:pt x="508999" y="69922"/>
                          <a:pt x="471949" y="50566"/>
                        </a:cubicBezTo>
                        <a:cubicBezTo>
                          <a:pt x="434899" y="31210"/>
                          <a:pt x="405563" y="18705"/>
                          <a:pt x="380280" y="10277"/>
                        </a:cubicBezTo>
                        <a:cubicBezTo>
                          <a:pt x="354997" y="1849"/>
                          <a:pt x="332892" y="2107"/>
                          <a:pt x="320251" y="0"/>
                        </a:cubicBezTo>
                        <a:lnTo>
                          <a:pt x="0" y="15591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45" name="任意多边形 26"/>
                  <p:cNvSpPr/>
                  <p:nvPr/>
                </p:nvSpPr>
                <p:spPr>
                  <a:xfrm>
                    <a:off x="4390082" y="3225699"/>
                    <a:ext cx="467735" cy="347898"/>
                  </a:xfrm>
                  <a:custGeom>
                    <a:avLst/>
                    <a:gdLst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7547 w 467735"/>
                      <a:gd name="connsiteY10" fmla="*/ 176980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0450 w 467735"/>
                      <a:gd name="connsiteY10" fmla="*/ 174614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30328 w 467735"/>
                      <a:gd name="connsiteY0" fmla="*/ 347898 h 347898"/>
                      <a:gd name="connsiteX1" fmla="*/ 467735 w 467735"/>
                      <a:gd name="connsiteY1" fmla="*/ 265471 h 347898"/>
                      <a:gd name="connsiteX2" fmla="*/ 425596 w 467735"/>
                      <a:gd name="connsiteY2" fmla="*/ 223332 h 347898"/>
                      <a:gd name="connsiteX3" fmla="*/ 337106 w 467735"/>
                      <a:gd name="connsiteY3" fmla="*/ 155911 h 347898"/>
                      <a:gd name="connsiteX4" fmla="*/ 252830 w 467735"/>
                      <a:gd name="connsiteY4" fmla="*/ 96918 h 347898"/>
                      <a:gd name="connsiteX5" fmla="*/ 143270 w 467735"/>
                      <a:gd name="connsiteY5" fmla="*/ 42138 h 347898"/>
                      <a:gd name="connsiteX6" fmla="*/ 67421 w 467735"/>
                      <a:gd name="connsiteY6" fmla="*/ 12641 h 347898"/>
                      <a:gd name="connsiteX7" fmla="*/ 0 w 467735"/>
                      <a:gd name="connsiteY7" fmla="*/ 0 h 347898"/>
                      <a:gd name="connsiteX8" fmla="*/ 25283 w 467735"/>
                      <a:gd name="connsiteY8" fmla="*/ 101131 h 347898"/>
                      <a:gd name="connsiteX9" fmla="*/ 101132 w 467735"/>
                      <a:gd name="connsiteY9" fmla="*/ 117987 h 347898"/>
                      <a:gd name="connsiteX10" fmla="*/ 220450 w 467735"/>
                      <a:gd name="connsiteY10" fmla="*/ 174614 h 347898"/>
                      <a:gd name="connsiteX11" fmla="*/ 328678 w 467735"/>
                      <a:gd name="connsiteY11" fmla="*/ 244401 h 347898"/>
                      <a:gd name="connsiteX12" fmla="*/ 387672 w 467735"/>
                      <a:gd name="connsiteY12" fmla="*/ 294967 h 347898"/>
                      <a:gd name="connsiteX13" fmla="*/ 430328 w 467735"/>
                      <a:gd name="connsiteY13" fmla="*/ 347898 h 347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7735" h="347898">
                        <a:moveTo>
                          <a:pt x="430328" y="347898"/>
                        </a:moveTo>
                        <a:cubicBezTo>
                          <a:pt x="447183" y="315241"/>
                          <a:pt x="459307" y="280219"/>
                          <a:pt x="467735" y="265471"/>
                        </a:cubicBezTo>
                        <a:cubicBezTo>
                          <a:pt x="453689" y="251425"/>
                          <a:pt x="447368" y="241592"/>
                          <a:pt x="425596" y="223332"/>
                        </a:cubicBezTo>
                        <a:cubicBezTo>
                          <a:pt x="403824" y="205072"/>
                          <a:pt x="365900" y="176980"/>
                          <a:pt x="337106" y="155911"/>
                        </a:cubicBezTo>
                        <a:cubicBezTo>
                          <a:pt x="308312" y="134842"/>
                          <a:pt x="285136" y="115880"/>
                          <a:pt x="252830" y="96918"/>
                        </a:cubicBezTo>
                        <a:cubicBezTo>
                          <a:pt x="220524" y="77956"/>
                          <a:pt x="174171" y="56184"/>
                          <a:pt x="143270" y="42138"/>
                        </a:cubicBezTo>
                        <a:cubicBezTo>
                          <a:pt x="112369" y="28092"/>
                          <a:pt x="91299" y="19664"/>
                          <a:pt x="67421" y="12641"/>
                        </a:cubicBezTo>
                        <a:cubicBezTo>
                          <a:pt x="43543" y="5618"/>
                          <a:pt x="21771" y="2809"/>
                          <a:pt x="0" y="0"/>
                        </a:cubicBezTo>
                        <a:lnTo>
                          <a:pt x="25283" y="101131"/>
                        </a:lnTo>
                        <a:cubicBezTo>
                          <a:pt x="50566" y="106750"/>
                          <a:pt x="68604" y="105740"/>
                          <a:pt x="101132" y="117987"/>
                        </a:cubicBezTo>
                        <a:cubicBezTo>
                          <a:pt x="133660" y="130234"/>
                          <a:pt x="182526" y="153545"/>
                          <a:pt x="220450" y="174614"/>
                        </a:cubicBezTo>
                        <a:cubicBezTo>
                          <a:pt x="258374" y="195683"/>
                          <a:pt x="301991" y="224737"/>
                          <a:pt x="328678" y="244401"/>
                        </a:cubicBezTo>
                        <a:cubicBezTo>
                          <a:pt x="355365" y="264065"/>
                          <a:pt x="371518" y="279516"/>
                          <a:pt x="387672" y="294967"/>
                        </a:cubicBezTo>
                        <a:lnTo>
                          <a:pt x="430328" y="3478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330" name="组合 11"/>
                <p:cNvGrpSpPr/>
                <p:nvPr/>
              </p:nvGrpSpPr>
              <p:grpSpPr>
                <a:xfrm>
                  <a:off x="2902203" y="2123365"/>
                  <a:ext cx="1159819" cy="744269"/>
                  <a:chOff x="3723172" y="2523457"/>
                  <a:chExt cx="756124" cy="485214"/>
                </a:xfrm>
              </p:grpSpPr>
              <p:sp>
                <p:nvSpPr>
                  <p:cNvPr id="338" name="任意多边形 19"/>
                  <p:cNvSpPr/>
                  <p:nvPr/>
                </p:nvSpPr>
                <p:spPr>
                  <a:xfrm>
                    <a:off x="3725021" y="2717917"/>
                    <a:ext cx="412955" cy="290754"/>
                  </a:xfrm>
                  <a:custGeom>
                    <a:avLst/>
                    <a:gdLst>
                      <a:gd name="connsiteX0" fmla="*/ 337106 w 412955"/>
                      <a:gd name="connsiteY0" fmla="*/ 0 h 290754"/>
                      <a:gd name="connsiteX1" fmla="*/ 0 w 412955"/>
                      <a:gd name="connsiteY1" fmla="*/ 210691 h 290754"/>
                      <a:gd name="connsiteX2" fmla="*/ 109560 w 412955"/>
                      <a:gd name="connsiteY2" fmla="*/ 290754 h 290754"/>
                      <a:gd name="connsiteX3" fmla="*/ 412955 w 412955"/>
                      <a:gd name="connsiteY3" fmla="*/ 96918 h 290754"/>
                      <a:gd name="connsiteX4" fmla="*/ 337106 w 412955"/>
                      <a:gd name="connsiteY4" fmla="*/ 0 h 290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955" h="290754">
                        <a:moveTo>
                          <a:pt x="337106" y="0"/>
                        </a:moveTo>
                        <a:lnTo>
                          <a:pt x="0" y="210691"/>
                        </a:lnTo>
                        <a:lnTo>
                          <a:pt x="109560" y="290754"/>
                        </a:lnTo>
                        <a:lnTo>
                          <a:pt x="412955" y="96918"/>
                        </a:lnTo>
                        <a:lnTo>
                          <a:pt x="33710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grpSp>
                <p:nvGrpSpPr>
                  <p:cNvPr id="339" name="组合 20"/>
                  <p:cNvGrpSpPr/>
                  <p:nvPr/>
                </p:nvGrpSpPr>
                <p:grpSpPr>
                  <a:xfrm>
                    <a:off x="3723172" y="2523457"/>
                    <a:ext cx="756124" cy="481000"/>
                    <a:chOff x="3723172" y="2523457"/>
                    <a:chExt cx="756124" cy="481000"/>
                  </a:xfrm>
                </p:grpSpPr>
                <p:sp>
                  <p:nvSpPr>
                    <p:cNvPr id="340" name="任意多边形 21"/>
                    <p:cNvSpPr/>
                    <p:nvPr/>
                  </p:nvSpPr>
                  <p:spPr>
                    <a:xfrm>
                      <a:off x="3723172" y="2559519"/>
                      <a:ext cx="510908" cy="374339"/>
                    </a:xfrm>
                    <a:custGeom>
                      <a:avLst/>
                      <a:gdLst>
                        <a:gd name="connsiteX0" fmla="*/ 0 w 501446"/>
                        <a:gd name="connsiteY0" fmla="*/ 366602 h 366602"/>
                        <a:gd name="connsiteX1" fmla="*/ 63208 w 501446"/>
                        <a:gd name="connsiteY1" fmla="*/ 265471 h 366602"/>
                        <a:gd name="connsiteX2" fmla="*/ 143270 w 501446"/>
                        <a:gd name="connsiteY2" fmla="*/ 193836 h 366602"/>
                        <a:gd name="connsiteX3" fmla="*/ 273899 w 501446"/>
                        <a:gd name="connsiteY3" fmla="*/ 117987 h 366602"/>
                        <a:gd name="connsiteX4" fmla="*/ 501446 w 501446"/>
                        <a:gd name="connsiteY4" fmla="*/ 0 h 366602"/>
                        <a:gd name="connsiteX5" fmla="*/ 429811 w 501446"/>
                        <a:gd name="connsiteY5" fmla="*/ 46352 h 366602"/>
                        <a:gd name="connsiteX6" fmla="*/ 383458 w 501446"/>
                        <a:gd name="connsiteY6" fmla="*/ 96918 h 366602"/>
                        <a:gd name="connsiteX7" fmla="*/ 362389 w 501446"/>
                        <a:gd name="connsiteY7" fmla="*/ 130628 h 366602"/>
                        <a:gd name="connsiteX8" fmla="*/ 345534 w 501446"/>
                        <a:gd name="connsiteY8" fmla="*/ 160125 h 366602"/>
                        <a:gd name="connsiteX9" fmla="*/ 0 w 501446"/>
                        <a:gd name="connsiteY9" fmla="*/ 366602 h 366602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9811 w 513274"/>
                        <a:gd name="connsiteY5" fmla="*/ 43987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2714 w 513274"/>
                        <a:gd name="connsiteY5" fmla="*/ 55815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0909"/>
                        <a:gd name="connsiteY0" fmla="*/ 373700 h 373700"/>
                        <a:gd name="connsiteX1" fmla="*/ 60843 w 510909"/>
                        <a:gd name="connsiteY1" fmla="*/ 263106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9358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4339 h 374339"/>
                        <a:gd name="connsiteX1" fmla="*/ 55349 w 510909"/>
                        <a:gd name="connsiteY1" fmla="*/ 288470 h 374339"/>
                        <a:gd name="connsiteX2" fmla="*/ 135411 w 510909"/>
                        <a:gd name="connsiteY2" fmla="*/ 208593 h 374339"/>
                        <a:gd name="connsiteX3" fmla="*/ 263293 w 510909"/>
                        <a:gd name="connsiteY3" fmla="*/ 121755 h 374339"/>
                        <a:gd name="connsiteX4" fmla="*/ 510909 w 510909"/>
                        <a:gd name="connsiteY4" fmla="*/ 639 h 374339"/>
                        <a:gd name="connsiteX5" fmla="*/ 420349 w 510909"/>
                        <a:gd name="connsiteY5" fmla="*/ 56454 h 374339"/>
                        <a:gd name="connsiteX6" fmla="*/ 381093 w 510909"/>
                        <a:gd name="connsiteY6" fmla="*/ 95192 h 374339"/>
                        <a:gd name="connsiteX7" fmla="*/ 360024 w 510909"/>
                        <a:gd name="connsiteY7" fmla="*/ 128902 h 374339"/>
                        <a:gd name="connsiteX8" fmla="*/ 343169 w 510909"/>
                        <a:gd name="connsiteY8" fmla="*/ 158399 h 374339"/>
                        <a:gd name="connsiteX9" fmla="*/ 0 w 510909"/>
                        <a:gd name="connsiteY9" fmla="*/ 374339 h 374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10909" h="374339">
                          <a:moveTo>
                            <a:pt x="0" y="374339"/>
                          </a:moveTo>
                          <a:cubicBezTo>
                            <a:pt x="19665" y="338170"/>
                            <a:pt x="32781" y="316094"/>
                            <a:pt x="55349" y="288470"/>
                          </a:cubicBezTo>
                          <a:cubicBezTo>
                            <a:pt x="77917" y="260846"/>
                            <a:pt x="100754" y="236379"/>
                            <a:pt x="135411" y="208593"/>
                          </a:cubicBezTo>
                          <a:cubicBezTo>
                            <a:pt x="170068" y="180807"/>
                            <a:pt x="200710" y="156414"/>
                            <a:pt x="263293" y="121755"/>
                          </a:cubicBezTo>
                          <a:cubicBezTo>
                            <a:pt x="325876" y="87096"/>
                            <a:pt x="503903" y="-8716"/>
                            <a:pt x="510909" y="639"/>
                          </a:cubicBezTo>
                          <a:cubicBezTo>
                            <a:pt x="487031" y="16090"/>
                            <a:pt x="441985" y="40695"/>
                            <a:pt x="420349" y="56454"/>
                          </a:cubicBezTo>
                          <a:cubicBezTo>
                            <a:pt x="398713" y="72213"/>
                            <a:pt x="391147" y="83117"/>
                            <a:pt x="381093" y="95192"/>
                          </a:cubicBezTo>
                          <a:cubicBezTo>
                            <a:pt x="371039" y="107267"/>
                            <a:pt x="366345" y="118367"/>
                            <a:pt x="360024" y="128902"/>
                          </a:cubicBezTo>
                          <a:cubicBezTo>
                            <a:pt x="353703" y="139436"/>
                            <a:pt x="348436" y="148917"/>
                            <a:pt x="343169" y="158399"/>
                          </a:cubicBezTo>
                          <a:lnTo>
                            <a:pt x="0" y="37433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341" name="任意多边形 22"/>
                    <p:cNvSpPr/>
                    <p:nvPr/>
                  </p:nvSpPr>
                  <p:spPr>
                    <a:xfrm>
                      <a:off x="3834581" y="2618339"/>
                      <a:ext cx="644715" cy="386118"/>
                    </a:xfrm>
                    <a:custGeom>
                      <a:avLst/>
                      <a:gdLst>
                        <a:gd name="connsiteX0" fmla="*/ 644715 w 644715"/>
                        <a:gd name="connsiteY0" fmla="*/ 2660 h 386118"/>
                        <a:gd name="connsiteX1" fmla="*/ 341319 w 644715"/>
                        <a:gd name="connsiteY1" fmla="*/ 166999 h 386118"/>
                        <a:gd name="connsiteX2" fmla="*/ 299181 w 644715"/>
                        <a:gd name="connsiteY2" fmla="*/ 196496 h 386118"/>
                        <a:gd name="connsiteX3" fmla="*/ 0 w 644715"/>
                        <a:gd name="connsiteY3" fmla="*/ 386118 h 386118"/>
                        <a:gd name="connsiteX4" fmla="*/ 37924 w 644715"/>
                        <a:gd name="connsiteY4" fmla="*/ 306055 h 386118"/>
                        <a:gd name="connsiteX5" fmla="*/ 227546 w 644715"/>
                        <a:gd name="connsiteY5" fmla="*/ 137502 h 386118"/>
                        <a:gd name="connsiteX6" fmla="*/ 400313 w 644715"/>
                        <a:gd name="connsiteY6" fmla="*/ 40585 h 386118"/>
                        <a:gd name="connsiteX7" fmla="*/ 564652 w 644715"/>
                        <a:gd name="connsiteY7" fmla="*/ 2660 h 386118"/>
                        <a:gd name="connsiteX8" fmla="*/ 644715 w 644715"/>
                        <a:gd name="connsiteY8" fmla="*/ 2660 h 3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715" h="386118">
                          <a:moveTo>
                            <a:pt x="644715" y="2660"/>
                          </a:moveTo>
                          <a:lnTo>
                            <a:pt x="341319" y="166999"/>
                          </a:lnTo>
                          <a:lnTo>
                            <a:pt x="299181" y="196496"/>
                          </a:lnTo>
                          <a:lnTo>
                            <a:pt x="0" y="386118"/>
                          </a:lnTo>
                          <a:cubicBezTo>
                            <a:pt x="12641" y="359430"/>
                            <a:pt x="0" y="347491"/>
                            <a:pt x="37924" y="306055"/>
                          </a:cubicBezTo>
                          <a:cubicBezTo>
                            <a:pt x="75848" y="264619"/>
                            <a:pt x="167148" y="181747"/>
                            <a:pt x="227546" y="137502"/>
                          </a:cubicBezTo>
                          <a:cubicBezTo>
                            <a:pt x="287944" y="93257"/>
                            <a:pt x="344129" y="63059"/>
                            <a:pt x="400313" y="40585"/>
                          </a:cubicBezTo>
                          <a:cubicBezTo>
                            <a:pt x="456497" y="18111"/>
                            <a:pt x="523216" y="8278"/>
                            <a:pt x="564652" y="2660"/>
                          </a:cubicBezTo>
                          <a:cubicBezTo>
                            <a:pt x="606088" y="-2958"/>
                            <a:pt x="627508" y="1958"/>
                            <a:pt x="644715" y="266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342" name="任意多边形 23"/>
                    <p:cNvSpPr/>
                    <p:nvPr/>
                  </p:nvSpPr>
                  <p:spPr>
                    <a:xfrm>
                      <a:off x="4057668" y="2523457"/>
                      <a:ext cx="421628" cy="295592"/>
                    </a:xfrm>
                    <a:custGeom>
                      <a:avLst/>
                      <a:gdLst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45 w 421628"/>
                        <a:gd name="connsiteY0" fmla="*/ 202888 h 295592"/>
                        <a:gd name="connsiteX1" fmla="*/ 76094 w 421628"/>
                        <a:gd name="connsiteY1" fmla="*/ 295592 h 295592"/>
                        <a:gd name="connsiteX2" fmla="*/ 114019 w 421628"/>
                        <a:gd name="connsiteY2" fmla="*/ 228171 h 295592"/>
                        <a:gd name="connsiteX3" fmla="*/ 198295 w 421628"/>
                        <a:gd name="connsiteY3" fmla="*/ 148108 h 295592"/>
                        <a:gd name="connsiteX4" fmla="*/ 303641 w 421628"/>
                        <a:gd name="connsiteY4" fmla="*/ 110184 h 295592"/>
                        <a:gd name="connsiteX5" fmla="*/ 421628 w 421628"/>
                        <a:gd name="connsiteY5" fmla="*/ 105970 h 295592"/>
                        <a:gd name="connsiteX6" fmla="*/ 392131 w 421628"/>
                        <a:gd name="connsiteY6" fmla="*/ 624 h 295592"/>
                        <a:gd name="connsiteX7" fmla="*/ 324710 w 421628"/>
                        <a:gd name="connsiteY7" fmla="*/ 624 h 295592"/>
                        <a:gd name="connsiteX8" fmla="*/ 244647 w 421628"/>
                        <a:gd name="connsiteY8" fmla="*/ 9052 h 295592"/>
                        <a:gd name="connsiteX9" fmla="*/ 140395 w 421628"/>
                        <a:gd name="connsiteY9" fmla="*/ 45882 h 295592"/>
                        <a:gd name="connsiteX10" fmla="*/ 55025 w 421628"/>
                        <a:gd name="connsiteY10" fmla="*/ 118611 h 295592"/>
                        <a:gd name="connsiteX11" fmla="*/ 245 w 421628"/>
                        <a:gd name="connsiteY11" fmla="*/ 202888 h 295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21628" h="295592">
                          <a:moveTo>
                            <a:pt x="245" y="202888"/>
                          </a:moveTo>
                          <a:cubicBezTo>
                            <a:pt x="16397" y="228172"/>
                            <a:pt x="50811" y="264690"/>
                            <a:pt x="76094" y="295592"/>
                          </a:cubicBezTo>
                          <a:cubicBezTo>
                            <a:pt x="88736" y="273118"/>
                            <a:pt x="93652" y="252752"/>
                            <a:pt x="114019" y="228171"/>
                          </a:cubicBezTo>
                          <a:cubicBezTo>
                            <a:pt x="134386" y="203590"/>
                            <a:pt x="166691" y="167772"/>
                            <a:pt x="198295" y="148108"/>
                          </a:cubicBezTo>
                          <a:cubicBezTo>
                            <a:pt x="229899" y="128443"/>
                            <a:pt x="266419" y="117207"/>
                            <a:pt x="303641" y="110184"/>
                          </a:cubicBezTo>
                          <a:cubicBezTo>
                            <a:pt x="340863" y="103161"/>
                            <a:pt x="381245" y="104565"/>
                            <a:pt x="421628" y="105970"/>
                          </a:cubicBezTo>
                          <a:lnTo>
                            <a:pt x="392131" y="624"/>
                          </a:lnTo>
                          <a:cubicBezTo>
                            <a:pt x="369657" y="624"/>
                            <a:pt x="349290" y="-781"/>
                            <a:pt x="324710" y="624"/>
                          </a:cubicBezTo>
                          <a:cubicBezTo>
                            <a:pt x="300130" y="2029"/>
                            <a:pt x="275366" y="1509"/>
                            <a:pt x="244647" y="9052"/>
                          </a:cubicBezTo>
                          <a:cubicBezTo>
                            <a:pt x="213928" y="16595"/>
                            <a:pt x="171999" y="27622"/>
                            <a:pt x="140395" y="45882"/>
                          </a:cubicBezTo>
                          <a:cubicBezTo>
                            <a:pt x="108791" y="64142"/>
                            <a:pt x="78383" y="92443"/>
                            <a:pt x="55025" y="118611"/>
                          </a:cubicBezTo>
                          <a:cubicBezTo>
                            <a:pt x="31667" y="144779"/>
                            <a:pt x="-3266" y="190246"/>
                            <a:pt x="245" y="20288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1000">
                          <a:srgbClr val="7DCC2E">
                            <a:lumMod val="50000"/>
                            <a:alpha val="70000"/>
                          </a:srgbClr>
                        </a:gs>
                        <a:gs pos="39000">
                          <a:srgbClr val="7DCC2E">
                            <a:alpha val="50000"/>
                          </a:srgbClr>
                        </a:gs>
                        <a:gs pos="74000">
                          <a:srgbClr val="7DCC2E">
                            <a:lumMod val="60000"/>
                            <a:lumOff val="40000"/>
                          </a:srgbClr>
                        </a:gs>
                      </a:gsLst>
                      <a:lin ang="174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133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</p:grpSp>
            <p:grpSp>
              <p:nvGrpSpPr>
                <p:cNvPr id="331" name="组合 12"/>
                <p:cNvGrpSpPr/>
                <p:nvPr/>
              </p:nvGrpSpPr>
              <p:grpSpPr>
                <a:xfrm>
                  <a:off x="2826801" y="2479817"/>
                  <a:ext cx="679353" cy="1260398"/>
                  <a:chOff x="3674015" y="2755841"/>
                  <a:chExt cx="442892" cy="821696"/>
                </a:xfrm>
              </p:grpSpPr>
              <p:sp>
                <p:nvSpPr>
                  <p:cNvPr id="335" name="任意多边形 16"/>
                  <p:cNvSpPr/>
                  <p:nvPr/>
                </p:nvSpPr>
                <p:spPr>
                  <a:xfrm>
                    <a:off x="3703952" y="3392129"/>
                    <a:ext cx="408741" cy="185408"/>
                  </a:xfrm>
                  <a:custGeom>
                    <a:avLst/>
                    <a:gdLst>
                      <a:gd name="connsiteX0" fmla="*/ 408741 w 408741"/>
                      <a:gd name="connsiteY0" fmla="*/ 8428 h 185408"/>
                      <a:gd name="connsiteX1" fmla="*/ 75849 w 408741"/>
                      <a:gd name="connsiteY1" fmla="*/ 185408 h 185408"/>
                      <a:gd name="connsiteX2" fmla="*/ 0 w 408741"/>
                      <a:gd name="connsiteY2" fmla="*/ 164339 h 185408"/>
                      <a:gd name="connsiteX3" fmla="*/ 307609 w 408741"/>
                      <a:gd name="connsiteY3" fmla="*/ 0 h 185408"/>
                      <a:gd name="connsiteX4" fmla="*/ 408741 w 408741"/>
                      <a:gd name="connsiteY4" fmla="*/ 8428 h 185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741" h="185408">
                        <a:moveTo>
                          <a:pt x="408741" y="8428"/>
                        </a:moveTo>
                        <a:lnTo>
                          <a:pt x="75849" y="185408"/>
                        </a:lnTo>
                        <a:lnTo>
                          <a:pt x="0" y="164339"/>
                        </a:lnTo>
                        <a:lnTo>
                          <a:pt x="307609" y="0"/>
                        </a:lnTo>
                        <a:lnTo>
                          <a:pt x="408741" y="8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36" name="任意多边形 17"/>
                  <p:cNvSpPr/>
                  <p:nvPr/>
                </p:nvSpPr>
                <p:spPr>
                  <a:xfrm>
                    <a:off x="3965579" y="2760055"/>
                    <a:ext cx="151328" cy="644716"/>
                  </a:xfrm>
                  <a:custGeom>
                    <a:avLst/>
                    <a:gdLst>
                      <a:gd name="connsiteX0" fmla="*/ 37765 w 151538"/>
                      <a:gd name="connsiteY0" fmla="*/ 632074 h 644716"/>
                      <a:gd name="connsiteX1" fmla="*/ 25123 w 151538"/>
                      <a:gd name="connsiteY1" fmla="*/ 552011 h 644716"/>
                      <a:gd name="connsiteX2" fmla="*/ 4054 w 151538"/>
                      <a:gd name="connsiteY2" fmla="*/ 429810 h 644716"/>
                      <a:gd name="connsiteX3" fmla="*/ 4054 w 151538"/>
                      <a:gd name="connsiteY3" fmla="*/ 248616 h 644716"/>
                      <a:gd name="connsiteX4" fmla="*/ 46192 w 151538"/>
                      <a:gd name="connsiteY4" fmla="*/ 63208 h 644716"/>
                      <a:gd name="connsiteX5" fmla="*/ 79903 w 151538"/>
                      <a:gd name="connsiteY5" fmla="*/ 0 h 644716"/>
                      <a:gd name="connsiteX6" fmla="*/ 151538 w 151538"/>
                      <a:gd name="connsiteY6" fmla="*/ 96918 h 644716"/>
                      <a:gd name="connsiteX7" fmla="*/ 134683 w 151538"/>
                      <a:gd name="connsiteY7" fmla="*/ 155912 h 644716"/>
                      <a:gd name="connsiteX8" fmla="*/ 117827 w 151538"/>
                      <a:gd name="connsiteY8" fmla="*/ 235974 h 644716"/>
                      <a:gd name="connsiteX9" fmla="*/ 113613 w 151538"/>
                      <a:gd name="connsiteY9" fmla="*/ 375031 h 644716"/>
                      <a:gd name="connsiteX10" fmla="*/ 122041 w 151538"/>
                      <a:gd name="connsiteY10" fmla="*/ 501445 h 644716"/>
                      <a:gd name="connsiteX11" fmla="*/ 147324 w 151538"/>
                      <a:gd name="connsiteY11" fmla="*/ 644716 h 644716"/>
                      <a:gd name="connsiteX12" fmla="*/ 37765 w 151538"/>
                      <a:gd name="connsiteY12" fmla="*/ 632074 h 644716"/>
                      <a:gd name="connsiteX0" fmla="*/ 37555 w 151328"/>
                      <a:gd name="connsiteY0" fmla="*/ 632074 h 644716"/>
                      <a:gd name="connsiteX1" fmla="*/ 20699 w 151328"/>
                      <a:gd name="connsiteY1" fmla="*/ 560439 h 644716"/>
                      <a:gd name="connsiteX2" fmla="*/ 3844 w 151328"/>
                      <a:gd name="connsiteY2" fmla="*/ 429810 h 644716"/>
                      <a:gd name="connsiteX3" fmla="*/ 3844 w 151328"/>
                      <a:gd name="connsiteY3" fmla="*/ 248616 h 644716"/>
                      <a:gd name="connsiteX4" fmla="*/ 45982 w 151328"/>
                      <a:gd name="connsiteY4" fmla="*/ 63208 h 644716"/>
                      <a:gd name="connsiteX5" fmla="*/ 79693 w 151328"/>
                      <a:gd name="connsiteY5" fmla="*/ 0 h 644716"/>
                      <a:gd name="connsiteX6" fmla="*/ 151328 w 151328"/>
                      <a:gd name="connsiteY6" fmla="*/ 96918 h 644716"/>
                      <a:gd name="connsiteX7" fmla="*/ 134473 w 151328"/>
                      <a:gd name="connsiteY7" fmla="*/ 155912 h 644716"/>
                      <a:gd name="connsiteX8" fmla="*/ 117617 w 151328"/>
                      <a:gd name="connsiteY8" fmla="*/ 235974 h 644716"/>
                      <a:gd name="connsiteX9" fmla="*/ 113403 w 151328"/>
                      <a:gd name="connsiteY9" fmla="*/ 375031 h 644716"/>
                      <a:gd name="connsiteX10" fmla="*/ 121831 w 151328"/>
                      <a:gd name="connsiteY10" fmla="*/ 501445 h 644716"/>
                      <a:gd name="connsiteX11" fmla="*/ 147114 w 151328"/>
                      <a:gd name="connsiteY11" fmla="*/ 644716 h 644716"/>
                      <a:gd name="connsiteX12" fmla="*/ 37555 w 151328"/>
                      <a:gd name="connsiteY12" fmla="*/ 632074 h 64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28" h="644716">
                        <a:moveTo>
                          <a:pt x="37555" y="632074"/>
                        </a:moveTo>
                        <a:cubicBezTo>
                          <a:pt x="34043" y="608898"/>
                          <a:pt x="26317" y="594150"/>
                          <a:pt x="20699" y="560439"/>
                        </a:cubicBezTo>
                        <a:cubicBezTo>
                          <a:pt x="15081" y="526728"/>
                          <a:pt x="6653" y="481781"/>
                          <a:pt x="3844" y="429810"/>
                        </a:cubicBezTo>
                        <a:cubicBezTo>
                          <a:pt x="1035" y="377839"/>
                          <a:pt x="-3179" y="309716"/>
                          <a:pt x="3844" y="248616"/>
                        </a:cubicBezTo>
                        <a:cubicBezTo>
                          <a:pt x="10867" y="187516"/>
                          <a:pt x="33341" y="104644"/>
                          <a:pt x="45982" y="63208"/>
                        </a:cubicBezTo>
                        <a:cubicBezTo>
                          <a:pt x="58623" y="21772"/>
                          <a:pt x="69158" y="10886"/>
                          <a:pt x="79693" y="0"/>
                        </a:cubicBezTo>
                        <a:lnTo>
                          <a:pt x="151328" y="96918"/>
                        </a:lnTo>
                        <a:cubicBezTo>
                          <a:pt x="145710" y="116583"/>
                          <a:pt x="140091" y="132736"/>
                          <a:pt x="134473" y="155912"/>
                        </a:cubicBezTo>
                        <a:cubicBezTo>
                          <a:pt x="128855" y="179088"/>
                          <a:pt x="121129" y="199454"/>
                          <a:pt x="117617" y="235974"/>
                        </a:cubicBezTo>
                        <a:cubicBezTo>
                          <a:pt x="114105" y="272494"/>
                          <a:pt x="112701" y="330786"/>
                          <a:pt x="113403" y="375031"/>
                        </a:cubicBezTo>
                        <a:cubicBezTo>
                          <a:pt x="114105" y="419276"/>
                          <a:pt x="116213" y="456498"/>
                          <a:pt x="121831" y="501445"/>
                        </a:cubicBezTo>
                        <a:cubicBezTo>
                          <a:pt x="127449" y="546392"/>
                          <a:pt x="137281" y="595554"/>
                          <a:pt x="147114" y="644716"/>
                        </a:cubicBezTo>
                        <a:lnTo>
                          <a:pt x="37555" y="6320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37" name="任意多边形 18"/>
                  <p:cNvSpPr/>
                  <p:nvPr/>
                </p:nvSpPr>
                <p:spPr>
                  <a:xfrm>
                    <a:off x="3674015" y="2755841"/>
                    <a:ext cx="371257" cy="796413"/>
                  </a:xfrm>
                  <a:custGeom>
                    <a:avLst/>
                    <a:gdLst>
                      <a:gd name="connsiteX0" fmla="*/ 29937 w 371257"/>
                      <a:gd name="connsiteY0" fmla="*/ 796413 h 796413"/>
                      <a:gd name="connsiteX1" fmla="*/ 329119 w 371257"/>
                      <a:gd name="connsiteY1" fmla="*/ 636288 h 796413"/>
                      <a:gd name="connsiteX2" fmla="*/ 308050 w 371257"/>
                      <a:gd name="connsiteY2" fmla="*/ 556225 h 796413"/>
                      <a:gd name="connsiteX3" fmla="*/ 295408 w 371257"/>
                      <a:gd name="connsiteY3" fmla="*/ 429811 h 796413"/>
                      <a:gd name="connsiteX4" fmla="*/ 291194 w 371257"/>
                      <a:gd name="connsiteY4" fmla="*/ 324465 h 796413"/>
                      <a:gd name="connsiteX5" fmla="*/ 303836 w 371257"/>
                      <a:gd name="connsiteY5" fmla="*/ 189623 h 796413"/>
                      <a:gd name="connsiteX6" fmla="*/ 333332 w 371257"/>
                      <a:gd name="connsiteY6" fmla="*/ 84277 h 796413"/>
                      <a:gd name="connsiteX7" fmla="*/ 371257 w 371257"/>
                      <a:gd name="connsiteY7" fmla="*/ 0 h 796413"/>
                      <a:gd name="connsiteX8" fmla="*/ 29937 w 371257"/>
                      <a:gd name="connsiteY8" fmla="*/ 219119 h 796413"/>
                      <a:gd name="connsiteX9" fmla="*/ 13082 w 371257"/>
                      <a:gd name="connsiteY9" fmla="*/ 303396 h 796413"/>
                      <a:gd name="connsiteX10" fmla="*/ 440 w 371257"/>
                      <a:gd name="connsiteY10" fmla="*/ 434024 h 796413"/>
                      <a:gd name="connsiteX11" fmla="*/ 4654 w 371257"/>
                      <a:gd name="connsiteY11" fmla="*/ 598364 h 796413"/>
                      <a:gd name="connsiteX12" fmla="*/ 21509 w 371257"/>
                      <a:gd name="connsiteY12" fmla="*/ 733206 h 796413"/>
                      <a:gd name="connsiteX13" fmla="*/ 29937 w 371257"/>
                      <a:gd name="connsiteY13" fmla="*/ 796413 h 796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1257" h="796413">
                        <a:moveTo>
                          <a:pt x="29937" y="796413"/>
                        </a:moveTo>
                        <a:lnTo>
                          <a:pt x="329119" y="636288"/>
                        </a:lnTo>
                        <a:cubicBezTo>
                          <a:pt x="322096" y="609600"/>
                          <a:pt x="313669" y="590638"/>
                          <a:pt x="308050" y="556225"/>
                        </a:cubicBezTo>
                        <a:cubicBezTo>
                          <a:pt x="302431" y="521812"/>
                          <a:pt x="298217" y="468438"/>
                          <a:pt x="295408" y="429811"/>
                        </a:cubicBezTo>
                        <a:cubicBezTo>
                          <a:pt x="292599" y="391184"/>
                          <a:pt x="289789" y="364496"/>
                          <a:pt x="291194" y="324465"/>
                        </a:cubicBezTo>
                        <a:cubicBezTo>
                          <a:pt x="292599" y="284434"/>
                          <a:pt x="296813" y="229654"/>
                          <a:pt x="303836" y="189623"/>
                        </a:cubicBezTo>
                        <a:cubicBezTo>
                          <a:pt x="310859" y="149592"/>
                          <a:pt x="322095" y="115881"/>
                          <a:pt x="333332" y="84277"/>
                        </a:cubicBezTo>
                        <a:cubicBezTo>
                          <a:pt x="344569" y="52673"/>
                          <a:pt x="357913" y="26336"/>
                          <a:pt x="371257" y="0"/>
                        </a:cubicBezTo>
                        <a:lnTo>
                          <a:pt x="29937" y="219119"/>
                        </a:lnTo>
                        <a:cubicBezTo>
                          <a:pt x="24319" y="247211"/>
                          <a:pt x="17998" y="267579"/>
                          <a:pt x="13082" y="303396"/>
                        </a:cubicBezTo>
                        <a:cubicBezTo>
                          <a:pt x="8166" y="339213"/>
                          <a:pt x="1845" y="384863"/>
                          <a:pt x="440" y="434024"/>
                        </a:cubicBezTo>
                        <a:cubicBezTo>
                          <a:pt x="-965" y="483185"/>
                          <a:pt x="1142" y="548500"/>
                          <a:pt x="4654" y="598364"/>
                        </a:cubicBezTo>
                        <a:cubicBezTo>
                          <a:pt x="8166" y="648228"/>
                          <a:pt x="17295" y="699495"/>
                          <a:pt x="21509" y="733206"/>
                        </a:cubicBezTo>
                        <a:lnTo>
                          <a:pt x="29937" y="79641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332" name="组合 13"/>
                <p:cNvGrpSpPr/>
                <p:nvPr/>
              </p:nvGrpSpPr>
              <p:grpSpPr>
                <a:xfrm>
                  <a:off x="2917966" y="3630343"/>
                  <a:ext cx="1079420" cy="1176373"/>
                  <a:chOff x="3733449" y="3505902"/>
                  <a:chExt cx="703709" cy="766916"/>
                </a:xfrm>
              </p:grpSpPr>
              <p:sp>
                <p:nvSpPr>
                  <p:cNvPr id="333" name="任意多边形 14"/>
                  <p:cNvSpPr/>
                  <p:nvPr/>
                </p:nvSpPr>
                <p:spPr>
                  <a:xfrm>
                    <a:off x="4032630" y="3505902"/>
                    <a:ext cx="404528" cy="611005"/>
                  </a:xfrm>
                  <a:custGeom>
                    <a:avLst/>
                    <a:gdLst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26415 w 404528"/>
                      <a:gd name="connsiteY3" fmla="*/ 290754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2223 w 404528"/>
                      <a:gd name="connsiteY3" fmla="*/ 274195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4528" h="611005">
                        <a:moveTo>
                          <a:pt x="345534" y="611005"/>
                        </a:moveTo>
                        <a:cubicBezTo>
                          <a:pt x="323060" y="583263"/>
                          <a:pt x="302952" y="564985"/>
                          <a:pt x="278113" y="533825"/>
                        </a:cubicBezTo>
                        <a:cubicBezTo>
                          <a:pt x="253274" y="502665"/>
                          <a:pt x="224147" y="467316"/>
                          <a:pt x="196499" y="424044"/>
                        </a:cubicBezTo>
                        <a:cubicBezTo>
                          <a:pt x="168851" y="380772"/>
                          <a:pt x="133514" y="314140"/>
                          <a:pt x="112223" y="274195"/>
                        </a:cubicBezTo>
                        <a:cubicBezTo>
                          <a:pt x="90932" y="234250"/>
                          <a:pt x="83945" y="219539"/>
                          <a:pt x="68753" y="184374"/>
                        </a:cubicBezTo>
                        <a:cubicBezTo>
                          <a:pt x="53561" y="149209"/>
                          <a:pt x="32529" y="93937"/>
                          <a:pt x="21070" y="63208"/>
                        </a:cubicBezTo>
                        <a:cubicBezTo>
                          <a:pt x="9611" y="32479"/>
                          <a:pt x="4214" y="15451"/>
                          <a:pt x="0" y="0"/>
                        </a:cubicBezTo>
                        <a:lnTo>
                          <a:pt x="105346" y="4214"/>
                        </a:lnTo>
                        <a:cubicBezTo>
                          <a:pt x="116583" y="33711"/>
                          <a:pt x="125713" y="59696"/>
                          <a:pt x="139057" y="92704"/>
                        </a:cubicBezTo>
                        <a:cubicBezTo>
                          <a:pt x="152401" y="125712"/>
                          <a:pt x="165042" y="161530"/>
                          <a:pt x="185409" y="202264"/>
                        </a:cubicBezTo>
                        <a:cubicBezTo>
                          <a:pt x="205776" y="242998"/>
                          <a:pt x="235975" y="295670"/>
                          <a:pt x="261258" y="337106"/>
                        </a:cubicBezTo>
                        <a:cubicBezTo>
                          <a:pt x="286541" y="378542"/>
                          <a:pt x="313228" y="417872"/>
                          <a:pt x="337106" y="450880"/>
                        </a:cubicBezTo>
                        <a:cubicBezTo>
                          <a:pt x="360984" y="483888"/>
                          <a:pt x="382756" y="509522"/>
                          <a:pt x="404528" y="535156"/>
                        </a:cubicBezTo>
                        <a:lnTo>
                          <a:pt x="345534" y="61100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334" name="任意多边形 15"/>
                  <p:cNvSpPr/>
                  <p:nvPr/>
                </p:nvSpPr>
                <p:spPr>
                  <a:xfrm>
                    <a:off x="3733449" y="3505902"/>
                    <a:ext cx="648929" cy="766916"/>
                  </a:xfrm>
                  <a:custGeom>
                    <a:avLst/>
                    <a:gdLst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58175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43397 w 648929"/>
                      <a:gd name="connsiteY12" fmla="*/ 473416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8929" h="766916">
                        <a:moveTo>
                          <a:pt x="648929" y="606791"/>
                        </a:moveTo>
                        <a:lnTo>
                          <a:pt x="324464" y="766916"/>
                        </a:lnTo>
                        <a:cubicBezTo>
                          <a:pt x="304800" y="743038"/>
                          <a:pt x="286540" y="723373"/>
                          <a:pt x="265471" y="695281"/>
                        </a:cubicBezTo>
                        <a:cubicBezTo>
                          <a:pt x="244402" y="667189"/>
                          <a:pt x="221226" y="635413"/>
                          <a:pt x="198050" y="598363"/>
                        </a:cubicBezTo>
                        <a:cubicBezTo>
                          <a:pt x="174874" y="561313"/>
                          <a:pt x="146782" y="511043"/>
                          <a:pt x="126415" y="472983"/>
                        </a:cubicBezTo>
                        <a:cubicBezTo>
                          <a:pt x="106048" y="434923"/>
                          <a:pt x="93012" y="409110"/>
                          <a:pt x="75849" y="370003"/>
                        </a:cubicBezTo>
                        <a:cubicBezTo>
                          <a:pt x="58686" y="330896"/>
                          <a:pt x="36075" y="276129"/>
                          <a:pt x="23434" y="238340"/>
                        </a:cubicBezTo>
                        <a:cubicBezTo>
                          <a:pt x="10793" y="200551"/>
                          <a:pt x="4214" y="171713"/>
                          <a:pt x="0" y="143270"/>
                        </a:cubicBezTo>
                        <a:lnTo>
                          <a:pt x="299181" y="0"/>
                        </a:lnTo>
                        <a:cubicBezTo>
                          <a:pt x="309013" y="30901"/>
                          <a:pt x="322385" y="62288"/>
                          <a:pt x="339667" y="103693"/>
                        </a:cubicBezTo>
                        <a:cubicBezTo>
                          <a:pt x="356949" y="145098"/>
                          <a:pt x="381530" y="203909"/>
                          <a:pt x="402874" y="248430"/>
                        </a:cubicBezTo>
                        <a:cubicBezTo>
                          <a:pt x="424218" y="292951"/>
                          <a:pt x="444314" y="333319"/>
                          <a:pt x="467734" y="370817"/>
                        </a:cubicBezTo>
                        <a:cubicBezTo>
                          <a:pt x="491154" y="408315"/>
                          <a:pt x="521626" y="441812"/>
                          <a:pt x="543397" y="473416"/>
                        </a:cubicBezTo>
                        <a:cubicBezTo>
                          <a:pt x="565168" y="505020"/>
                          <a:pt x="594665" y="541539"/>
                          <a:pt x="606604" y="557692"/>
                        </a:cubicBezTo>
                        <a:lnTo>
                          <a:pt x="648929" y="6067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">
                        <a:srgbClr val="7DCC2E">
                          <a:lumMod val="50000"/>
                          <a:alpha val="70000"/>
                        </a:srgbClr>
                      </a:gs>
                      <a:gs pos="39000">
                        <a:srgbClr val="7DCC2E">
                          <a:alpha val="50000"/>
                        </a:srgbClr>
                      </a:gs>
                      <a:gs pos="74000">
                        <a:srgbClr val="7DCC2E">
                          <a:lumMod val="60000"/>
                          <a:lumOff val="40000"/>
                        </a:srgbClr>
                      </a:gs>
                    </a:gsLst>
                    <a:lin ang="174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133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</p:grpSp>
          <p:grpSp>
            <p:nvGrpSpPr>
              <p:cNvPr id="211" name="组合 156"/>
              <p:cNvGrpSpPr/>
              <p:nvPr/>
            </p:nvGrpSpPr>
            <p:grpSpPr>
              <a:xfrm rot="16200000">
                <a:off x="1223936" y="3140046"/>
                <a:ext cx="1845839" cy="2198285"/>
                <a:chOff x="2820576" y="2123365"/>
                <a:chExt cx="2726148" cy="3246692"/>
              </a:xfrm>
              <a:effectLst/>
            </p:grpSpPr>
            <p:grpSp>
              <p:nvGrpSpPr>
                <p:cNvPr id="250" name="组合 157"/>
                <p:cNvGrpSpPr/>
                <p:nvPr/>
              </p:nvGrpSpPr>
              <p:grpSpPr>
                <a:xfrm>
                  <a:off x="4798880" y="3682062"/>
                  <a:ext cx="747844" cy="1202229"/>
                  <a:chOff x="4959672" y="3539613"/>
                  <a:chExt cx="487543" cy="783771"/>
                </a:xfrm>
              </p:grpSpPr>
              <p:sp>
                <p:nvSpPr>
                  <p:cNvPr id="284" name="任意多边形 107"/>
                  <p:cNvSpPr/>
                  <p:nvPr/>
                </p:nvSpPr>
                <p:spPr>
                  <a:xfrm>
                    <a:off x="5001810" y="4119832"/>
                    <a:ext cx="380575" cy="203552"/>
                  </a:xfrm>
                  <a:custGeom>
                    <a:avLst/>
                    <a:gdLst>
                      <a:gd name="connsiteX0" fmla="*/ 387672 w 387672"/>
                      <a:gd name="connsiteY0" fmla="*/ 84276 h 202263"/>
                      <a:gd name="connsiteX1" fmla="*/ 311823 w 387672"/>
                      <a:gd name="connsiteY1" fmla="*/ 0 h 202263"/>
                      <a:gd name="connsiteX2" fmla="*/ 0 w 387672"/>
                      <a:gd name="connsiteY2" fmla="*/ 143270 h 202263"/>
                      <a:gd name="connsiteX3" fmla="*/ 80063 w 387672"/>
                      <a:gd name="connsiteY3" fmla="*/ 202263 h 202263"/>
                      <a:gd name="connsiteX4" fmla="*/ 387672 w 387672"/>
                      <a:gd name="connsiteY4" fmla="*/ 84276 h 202263"/>
                      <a:gd name="connsiteX0" fmla="*/ 380575 w 380575"/>
                      <a:gd name="connsiteY0" fmla="*/ 78468 h 203552"/>
                      <a:gd name="connsiteX1" fmla="*/ 311823 w 380575"/>
                      <a:gd name="connsiteY1" fmla="*/ 1289 h 203552"/>
                      <a:gd name="connsiteX2" fmla="*/ 0 w 380575"/>
                      <a:gd name="connsiteY2" fmla="*/ 144559 h 203552"/>
                      <a:gd name="connsiteX3" fmla="*/ 80063 w 380575"/>
                      <a:gd name="connsiteY3" fmla="*/ 203552 h 203552"/>
                      <a:gd name="connsiteX4" fmla="*/ 380575 w 380575"/>
                      <a:gd name="connsiteY4" fmla="*/ 78468 h 20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575" h="203552">
                        <a:moveTo>
                          <a:pt x="380575" y="78468"/>
                        </a:moveTo>
                        <a:cubicBezTo>
                          <a:pt x="357658" y="52742"/>
                          <a:pt x="375252" y="-9726"/>
                          <a:pt x="311823" y="1289"/>
                        </a:cubicBezTo>
                        <a:cubicBezTo>
                          <a:pt x="248394" y="12304"/>
                          <a:pt x="103941" y="96802"/>
                          <a:pt x="0" y="144559"/>
                        </a:cubicBezTo>
                        <a:lnTo>
                          <a:pt x="80063" y="203552"/>
                        </a:lnTo>
                        <a:lnTo>
                          <a:pt x="380575" y="7846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85" name="任意多边形 108"/>
                  <p:cNvSpPr/>
                  <p:nvPr/>
                </p:nvSpPr>
                <p:spPr>
                  <a:xfrm>
                    <a:off x="4959672" y="3551736"/>
                    <a:ext cx="404995" cy="716868"/>
                  </a:xfrm>
                  <a:custGeom>
                    <a:avLst/>
                    <a:gdLst>
                      <a:gd name="connsiteX0" fmla="*/ 349747 w 405274"/>
                      <a:gd name="connsiteY0" fmla="*/ 568867 h 712137"/>
                      <a:gd name="connsiteX1" fmla="*/ 379244 w 405274"/>
                      <a:gd name="connsiteY1" fmla="*/ 497232 h 712137"/>
                      <a:gd name="connsiteX2" fmla="*/ 404527 w 405274"/>
                      <a:gd name="connsiteY2" fmla="*/ 345534 h 712137"/>
                      <a:gd name="connsiteX3" fmla="*/ 396099 w 405274"/>
                      <a:gd name="connsiteY3" fmla="*/ 198050 h 712137"/>
                      <a:gd name="connsiteX4" fmla="*/ 370816 w 405274"/>
                      <a:gd name="connsiteY4" fmla="*/ 58994 h 712137"/>
                      <a:gd name="connsiteX5" fmla="*/ 358175 w 405274"/>
                      <a:gd name="connsiteY5" fmla="*/ 0 h 712137"/>
                      <a:gd name="connsiteX6" fmla="*/ 0 w 405274"/>
                      <a:gd name="connsiteY6" fmla="*/ 151698 h 712137"/>
                      <a:gd name="connsiteX7" fmla="*/ 21069 w 405274"/>
                      <a:gd name="connsiteY7" fmla="*/ 227547 h 712137"/>
                      <a:gd name="connsiteX8" fmla="*/ 46352 w 405274"/>
                      <a:gd name="connsiteY8" fmla="*/ 349748 h 712137"/>
                      <a:gd name="connsiteX9" fmla="*/ 58993 w 405274"/>
                      <a:gd name="connsiteY9" fmla="*/ 530942 h 712137"/>
                      <a:gd name="connsiteX10" fmla="*/ 46352 w 405274"/>
                      <a:gd name="connsiteY10" fmla="*/ 661571 h 712137"/>
                      <a:gd name="connsiteX11" fmla="*/ 37924 w 405274"/>
                      <a:gd name="connsiteY11" fmla="*/ 712137 h 712137"/>
                      <a:gd name="connsiteX12" fmla="*/ 349747 w 405274"/>
                      <a:gd name="connsiteY12" fmla="*/ 568867 h 712137"/>
                      <a:gd name="connsiteX0" fmla="*/ 349747 w 405274"/>
                      <a:gd name="connsiteY0" fmla="*/ 573598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49747 w 405274"/>
                      <a:gd name="connsiteY12" fmla="*/ 573598 h 716868"/>
                      <a:gd name="connsiteX0" fmla="*/ 356844 w 405274"/>
                      <a:gd name="connsiteY0" fmla="*/ 571232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56844 w 405274"/>
                      <a:gd name="connsiteY12" fmla="*/ 571232 h 716868"/>
                      <a:gd name="connsiteX0" fmla="*/ 356844 w 404995"/>
                      <a:gd name="connsiteY0" fmla="*/ 571232 h 716868"/>
                      <a:gd name="connsiteX1" fmla="*/ 383976 w 404995"/>
                      <a:gd name="connsiteY1" fmla="*/ 485404 h 716868"/>
                      <a:gd name="connsiteX2" fmla="*/ 404527 w 404995"/>
                      <a:gd name="connsiteY2" fmla="*/ 350265 h 716868"/>
                      <a:gd name="connsiteX3" fmla="*/ 396099 w 404995"/>
                      <a:gd name="connsiteY3" fmla="*/ 202781 h 716868"/>
                      <a:gd name="connsiteX4" fmla="*/ 370816 w 404995"/>
                      <a:gd name="connsiteY4" fmla="*/ 63725 h 716868"/>
                      <a:gd name="connsiteX5" fmla="*/ 358175 w 404995"/>
                      <a:gd name="connsiteY5" fmla="*/ 0 h 716868"/>
                      <a:gd name="connsiteX6" fmla="*/ 0 w 404995"/>
                      <a:gd name="connsiteY6" fmla="*/ 156429 h 716868"/>
                      <a:gd name="connsiteX7" fmla="*/ 21069 w 404995"/>
                      <a:gd name="connsiteY7" fmla="*/ 232278 h 716868"/>
                      <a:gd name="connsiteX8" fmla="*/ 46352 w 404995"/>
                      <a:gd name="connsiteY8" fmla="*/ 354479 h 716868"/>
                      <a:gd name="connsiteX9" fmla="*/ 58993 w 404995"/>
                      <a:gd name="connsiteY9" fmla="*/ 535673 h 716868"/>
                      <a:gd name="connsiteX10" fmla="*/ 46352 w 404995"/>
                      <a:gd name="connsiteY10" fmla="*/ 666302 h 716868"/>
                      <a:gd name="connsiteX11" fmla="*/ 37924 w 404995"/>
                      <a:gd name="connsiteY11" fmla="*/ 716868 h 716868"/>
                      <a:gd name="connsiteX12" fmla="*/ 356844 w 404995"/>
                      <a:gd name="connsiteY12" fmla="*/ 571232 h 7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4995" h="716868">
                        <a:moveTo>
                          <a:pt x="356844" y="571232"/>
                        </a:moveTo>
                        <a:cubicBezTo>
                          <a:pt x="367027" y="554025"/>
                          <a:pt x="376029" y="522232"/>
                          <a:pt x="383976" y="485404"/>
                        </a:cubicBezTo>
                        <a:cubicBezTo>
                          <a:pt x="391923" y="448576"/>
                          <a:pt x="402507" y="397369"/>
                          <a:pt x="404527" y="350265"/>
                        </a:cubicBezTo>
                        <a:cubicBezTo>
                          <a:pt x="406547" y="303161"/>
                          <a:pt x="401717" y="250538"/>
                          <a:pt x="396099" y="202781"/>
                        </a:cubicBezTo>
                        <a:cubicBezTo>
                          <a:pt x="390481" y="155024"/>
                          <a:pt x="375030" y="95329"/>
                          <a:pt x="370816" y="63725"/>
                        </a:cubicBezTo>
                        <a:lnTo>
                          <a:pt x="358175" y="0"/>
                        </a:lnTo>
                        <a:lnTo>
                          <a:pt x="0" y="156429"/>
                        </a:lnTo>
                        <a:cubicBezTo>
                          <a:pt x="7023" y="181712"/>
                          <a:pt x="13344" y="199270"/>
                          <a:pt x="21069" y="232278"/>
                        </a:cubicBezTo>
                        <a:cubicBezTo>
                          <a:pt x="28794" y="265286"/>
                          <a:pt x="40031" y="303913"/>
                          <a:pt x="46352" y="354479"/>
                        </a:cubicBezTo>
                        <a:cubicBezTo>
                          <a:pt x="52673" y="405045"/>
                          <a:pt x="58993" y="483703"/>
                          <a:pt x="58993" y="535673"/>
                        </a:cubicBezTo>
                        <a:cubicBezTo>
                          <a:pt x="58993" y="587643"/>
                          <a:pt x="49863" y="636103"/>
                          <a:pt x="46352" y="666302"/>
                        </a:cubicBezTo>
                        <a:cubicBezTo>
                          <a:pt x="42841" y="696501"/>
                          <a:pt x="40382" y="706684"/>
                          <a:pt x="37924" y="716868"/>
                        </a:cubicBezTo>
                        <a:lnTo>
                          <a:pt x="356844" y="5712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86" name="任意多边形 109"/>
                  <p:cNvSpPr/>
                  <p:nvPr/>
                </p:nvSpPr>
                <p:spPr>
                  <a:xfrm>
                    <a:off x="5309074" y="3539613"/>
                    <a:ext cx="138141" cy="657357"/>
                  </a:xfrm>
                  <a:custGeom>
                    <a:avLst/>
                    <a:gdLst>
                      <a:gd name="connsiteX0" fmla="*/ 2893 w 137736"/>
                      <a:gd name="connsiteY0" fmla="*/ 12641 h 657357"/>
                      <a:gd name="connsiteX1" fmla="*/ 91384 w 137736"/>
                      <a:gd name="connsiteY1" fmla="*/ 0 h 657357"/>
                      <a:gd name="connsiteX2" fmla="*/ 112453 w 137736"/>
                      <a:gd name="connsiteY2" fmla="*/ 105346 h 657357"/>
                      <a:gd name="connsiteX3" fmla="*/ 137736 w 137736"/>
                      <a:gd name="connsiteY3" fmla="*/ 252829 h 657357"/>
                      <a:gd name="connsiteX4" fmla="*/ 137736 w 137736"/>
                      <a:gd name="connsiteY4" fmla="*/ 408741 h 657357"/>
                      <a:gd name="connsiteX5" fmla="*/ 112453 w 137736"/>
                      <a:gd name="connsiteY5" fmla="*/ 556225 h 657357"/>
                      <a:gd name="connsiteX6" fmla="*/ 78742 w 137736"/>
                      <a:gd name="connsiteY6" fmla="*/ 657357 h 657357"/>
                      <a:gd name="connsiteX7" fmla="*/ 11321 w 137736"/>
                      <a:gd name="connsiteY7" fmla="*/ 581508 h 657357"/>
                      <a:gd name="connsiteX8" fmla="*/ 32390 w 137736"/>
                      <a:gd name="connsiteY8" fmla="*/ 518300 h 657357"/>
                      <a:gd name="connsiteX9" fmla="*/ 53459 w 137736"/>
                      <a:gd name="connsiteY9" fmla="*/ 387672 h 657357"/>
                      <a:gd name="connsiteX10" fmla="*/ 53459 w 137736"/>
                      <a:gd name="connsiteY10" fmla="*/ 240188 h 657357"/>
                      <a:gd name="connsiteX11" fmla="*/ 23962 w 137736"/>
                      <a:gd name="connsiteY11" fmla="*/ 88490 h 657357"/>
                      <a:gd name="connsiteX12" fmla="*/ 2893 w 137736"/>
                      <a:gd name="connsiteY12" fmla="*/ 12641 h 657357"/>
                      <a:gd name="connsiteX0" fmla="*/ 345 w 135188"/>
                      <a:gd name="connsiteY0" fmla="*/ 12641 h 657357"/>
                      <a:gd name="connsiteX1" fmla="*/ 88836 w 135188"/>
                      <a:gd name="connsiteY1" fmla="*/ 0 h 657357"/>
                      <a:gd name="connsiteX2" fmla="*/ 109905 w 135188"/>
                      <a:gd name="connsiteY2" fmla="*/ 105346 h 657357"/>
                      <a:gd name="connsiteX3" fmla="*/ 135188 w 135188"/>
                      <a:gd name="connsiteY3" fmla="*/ 252829 h 657357"/>
                      <a:gd name="connsiteX4" fmla="*/ 135188 w 135188"/>
                      <a:gd name="connsiteY4" fmla="*/ 408741 h 657357"/>
                      <a:gd name="connsiteX5" fmla="*/ 109905 w 135188"/>
                      <a:gd name="connsiteY5" fmla="*/ 556225 h 657357"/>
                      <a:gd name="connsiteX6" fmla="*/ 76194 w 135188"/>
                      <a:gd name="connsiteY6" fmla="*/ 657357 h 657357"/>
                      <a:gd name="connsiteX7" fmla="*/ 8773 w 135188"/>
                      <a:gd name="connsiteY7" fmla="*/ 581508 h 657357"/>
                      <a:gd name="connsiteX8" fmla="*/ 29842 w 135188"/>
                      <a:gd name="connsiteY8" fmla="*/ 518300 h 657357"/>
                      <a:gd name="connsiteX9" fmla="*/ 50911 w 135188"/>
                      <a:gd name="connsiteY9" fmla="*/ 387672 h 657357"/>
                      <a:gd name="connsiteX10" fmla="*/ 50911 w 135188"/>
                      <a:gd name="connsiteY10" fmla="*/ 240188 h 657357"/>
                      <a:gd name="connsiteX11" fmla="*/ 21414 w 135188"/>
                      <a:gd name="connsiteY11" fmla="*/ 88490 h 657357"/>
                      <a:gd name="connsiteX12" fmla="*/ 345 w 135188"/>
                      <a:gd name="connsiteY12" fmla="*/ 12641 h 657357"/>
                      <a:gd name="connsiteX0" fmla="*/ 345 w 138141"/>
                      <a:gd name="connsiteY0" fmla="*/ 12641 h 657357"/>
                      <a:gd name="connsiteX1" fmla="*/ 88836 w 138141"/>
                      <a:gd name="connsiteY1" fmla="*/ 0 h 657357"/>
                      <a:gd name="connsiteX2" fmla="*/ 113273 w 138141"/>
                      <a:gd name="connsiteY2" fmla="*/ 95242 h 657357"/>
                      <a:gd name="connsiteX3" fmla="*/ 135188 w 138141"/>
                      <a:gd name="connsiteY3" fmla="*/ 252829 h 657357"/>
                      <a:gd name="connsiteX4" fmla="*/ 135188 w 138141"/>
                      <a:gd name="connsiteY4" fmla="*/ 408741 h 657357"/>
                      <a:gd name="connsiteX5" fmla="*/ 109905 w 138141"/>
                      <a:gd name="connsiteY5" fmla="*/ 556225 h 657357"/>
                      <a:gd name="connsiteX6" fmla="*/ 76194 w 138141"/>
                      <a:gd name="connsiteY6" fmla="*/ 657357 h 657357"/>
                      <a:gd name="connsiteX7" fmla="*/ 8773 w 138141"/>
                      <a:gd name="connsiteY7" fmla="*/ 581508 h 657357"/>
                      <a:gd name="connsiteX8" fmla="*/ 29842 w 138141"/>
                      <a:gd name="connsiteY8" fmla="*/ 518300 h 657357"/>
                      <a:gd name="connsiteX9" fmla="*/ 50911 w 138141"/>
                      <a:gd name="connsiteY9" fmla="*/ 387672 h 657357"/>
                      <a:gd name="connsiteX10" fmla="*/ 50911 w 138141"/>
                      <a:gd name="connsiteY10" fmla="*/ 240188 h 657357"/>
                      <a:gd name="connsiteX11" fmla="*/ 21414 w 138141"/>
                      <a:gd name="connsiteY11" fmla="*/ 88490 h 657357"/>
                      <a:gd name="connsiteX12" fmla="*/ 345 w 138141"/>
                      <a:gd name="connsiteY12" fmla="*/ 12641 h 65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141" h="657357">
                        <a:moveTo>
                          <a:pt x="345" y="12641"/>
                        </a:moveTo>
                        <a:cubicBezTo>
                          <a:pt x="-5273" y="6320"/>
                          <a:pt x="59339" y="4213"/>
                          <a:pt x="88836" y="0"/>
                        </a:cubicBezTo>
                        <a:cubicBezTo>
                          <a:pt x="95859" y="35115"/>
                          <a:pt x="105548" y="53104"/>
                          <a:pt x="113273" y="95242"/>
                        </a:cubicBezTo>
                        <a:cubicBezTo>
                          <a:pt x="120998" y="137380"/>
                          <a:pt x="131536" y="200579"/>
                          <a:pt x="135188" y="252829"/>
                        </a:cubicBezTo>
                        <a:cubicBezTo>
                          <a:pt x="138841" y="305079"/>
                          <a:pt x="139402" y="358175"/>
                          <a:pt x="135188" y="408741"/>
                        </a:cubicBezTo>
                        <a:cubicBezTo>
                          <a:pt x="130974" y="459307"/>
                          <a:pt x="119737" y="514789"/>
                          <a:pt x="109905" y="556225"/>
                        </a:cubicBezTo>
                        <a:cubicBezTo>
                          <a:pt x="100073" y="597661"/>
                          <a:pt x="88133" y="627509"/>
                          <a:pt x="76194" y="657357"/>
                        </a:cubicBezTo>
                        <a:lnTo>
                          <a:pt x="8773" y="581508"/>
                        </a:lnTo>
                        <a:cubicBezTo>
                          <a:pt x="15796" y="560439"/>
                          <a:pt x="22819" y="550606"/>
                          <a:pt x="29842" y="518300"/>
                        </a:cubicBezTo>
                        <a:cubicBezTo>
                          <a:pt x="36865" y="485994"/>
                          <a:pt x="47399" y="434024"/>
                          <a:pt x="50911" y="387672"/>
                        </a:cubicBezTo>
                        <a:cubicBezTo>
                          <a:pt x="54423" y="341320"/>
                          <a:pt x="55827" y="290052"/>
                          <a:pt x="50911" y="240188"/>
                        </a:cubicBezTo>
                        <a:cubicBezTo>
                          <a:pt x="45995" y="190324"/>
                          <a:pt x="29139" y="126414"/>
                          <a:pt x="21414" y="88490"/>
                        </a:cubicBezTo>
                        <a:cubicBezTo>
                          <a:pt x="13689" y="50566"/>
                          <a:pt x="5963" y="18962"/>
                          <a:pt x="345" y="1264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51" name="组合 158"/>
                <p:cNvGrpSpPr/>
                <p:nvPr/>
              </p:nvGrpSpPr>
              <p:grpSpPr>
                <a:xfrm>
                  <a:off x="4456301" y="4677435"/>
                  <a:ext cx="943685" cy="687975"/>
                  <a:chOff x="4456301" y="4677435"/>
                  <a:chExt cx="943685" cy="687975"/>
                </a:xfrm>
              </p:grpSpPr>
              <p:grpSp>
                <p:nvGrpSpPr>
                  <p:cNvPr id="279" name="组合 186"/>
                  <p:cNvGrpSpPr/>
                  <p:nvPr/>
                </p:nvGrpSpPr>
                <p:grpSpPr>
                  <a:xfrm>
                    <a:off x="4456301" y="4677435"/>
                    <a:ext cx="943685" cy="687975"/>
                    <a:chOff x="4736339" y="4188542"/>
                    <a:chExt cx="615219" cy="448514"/>
                  </a:xfrm>
                </p:grpSpPr>
                <p:sp>
                  <p:nvSpPr>
                    <p:cNvPr id="281" name="任意多边形 104"/>
                    <p:cNvSpPr/>
                    <p:nvPr/>
                  </p:nvSpPr>
                  <p:spPr>
                    <a:xfrm>
                      <a:off x="4736339" y="4357095"/>
                      <a:ext cx="286540" cy="279961"/>
                    </a:xfrm>
                    <a:custGeom>
                      <a:avLst/>
                      <a:gdLst>
                        <a:gd name="connsiteX0" fmla="*/ 248616 w 286540"/>
                        <a:gd name="connsiteY0" fmla="*/ 0 h 282326"/>
                        <a:gd name="connsiteX1" fmla="*/ 286540 w 286540"/>
                        <a:gd name="connsiteY1" fmla="*/ 117987 h 282326"/>
                        <a:gd name="connsiteX2" fmla="*/ 12642 w 286540"/>
                        <a:gd name="connsiteY2" fmla="*/ 282326 h 282326"/>
                        <a:gd name="connsiteX3" fmla="*/ 0 w 286540"/>
                        <a:gd name="connsiteY3" fmla="*/ 181194 h 282326"/>
                        <a:gd name="connsiteX4" fmla="*/ 248616 w 286540"/>
                        <a:gd name="connsiteY4" fmla="*/ 0 h 282326"/>
                        <a:gd name="connsiteX0" fmla="*/ 248616 w 286540"/>
                        <a:gd name="connsiteY0" fmla="*/ 0 h 279961"/>
                        <a:gd name="connsiteX1" fmla="*/ 286540 w 286540"/>
                        <a:gd name="connsiteY1" fmla="*/ 117987 h 279961"/>
                        <a:gd name="connsiteX2" fmla="*/ 10277 w 286540"/>
                        <a:gd name="connsiteY2" fmla="*/ 279961 h 279961"/>
                        <a:gd name="connsiteX3" fmla="*/ 0 w 286540"/>
                        <a:gd name="connsiteY3" fmla="*/ 181194 h 279961"/>
                        <a:gd name="connsiteX4" fmla="*/ 248616 w 286540"/>
                        <a:gd name="connsiteY4" fmla="*/ 0 h 279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6540" h="279961">
                          <a:moveTo>
                            <a:pt x="248616" y="0"/>
                          </a:moveTo>
                          <a:lnTo>
                            <a:pt x="286540" y="117987"/>
                          </a:lnTo>
                          <a:lnTo>
                            <a:pt x="10277" y="279961"/>
                          </a:lnTo>
                          <a:lnTo>
                            <a:pt x="0" y="181194"/>
                          </a:lnTo>
                          <a:lnTo>
                            <a:pt x="248616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82" name="任意多边形 105"/>
                    <p:cNvSpPr/>
                    <p:nvPr/>
                  </p:nvSpPr>
                  <p:spPr>
                    <a:xfrm>
                      <a:off x="4976527" y="4188542"/>
                      <a:ext cx="375031" cy="284758"/>
                    </a:xfrm>
                    <a:custGeom>
                      <a:avLst/>
                      <a:gdLst>
                        <a:gd name="connsiteX0" fmla="*/ 0 w 375031"/>
                        <a:gd name="connsiteY0" fmla="*/ 168553 h 284758"/>
                        <a:gd name="connsiteX1" fmla="*/ 80063 w 375031"/>
                        <a:gd name="connsiteY1" fmla="*/ 168553 h 284758"/>
                        <a:gd name="connsiteX2" fmla="*/ 193836 w 375031"/>
                        <a:gd name="connsiteY2" fmla="*/ 122201 h 284758"/>
                        <a:gd name="connsiteX3" fmla="*/ 278113 w 375031"/>
                        <a:gd name="connsiteY3" fmla="*/ 50566 h 284758"/>
                        <a:gd name="connsiteX4" fmla="*/ 303396 w 375031"/>
                        <a:gd name="connsiteY4" fmla="*/ 0 h 284758"/>
                        <a:gd name="connsiteX5" fmla="*/ 375031 w 375031"/>
                        <a:gd name="connsiteY5" fmla="*/ 88490 h 284758"/>
                        <a:gd name="connsiteX6" fmla="*/ 328679 w 375031"/>
                        <a:gd name="connsiteY6" fmla="*/ 151698 h 284758"/>
                        <a:gd name="connsiteX7" fmla="*/ 248616 w 375031"/>
                        <a:gd name="connsiteY7" fmla="*/ 214905 h 284758"/>
                        <a:gd name="connsiteX8" fmla="*/ 172767 w 375031"/>
                        <a:gd name="connsiteY8" fmla="*/ 257043 h 284758"/>
                        <a:gd name="connsiteX9" fmla="*/ 71635 w 375031"/>
                        <a:gd name="connsiteY9" fmla="*/ 282326 h 284758"/>
                        <a:gd name="connsiteX10" fmla="*/ 42138 w 375031"/>
                        <a:gd name="connsiteY10" fmla="*/ 282326 h 284758"/>
                        <a:gd name="connsiteX11" fmla="*/ 0 w 375031"/>
                        <a:gd name="connsiteY11" fmla="*/ 168553 h 28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75031" h="284758">
                          <a:moveTo>
                            <a:pt x="0" y="168553"/>
                          </a:moveTo>
                          <a:cubicBezTo>
                            <a:pt x="23878" y="172415"/>
                            <a:pt x="47757" y="176278"/>
                            <a:pt x="80063" y="168553"/>
                          </a:cubicBezTo>
                          <a:cubicBezTo>
                            <a:pt x="112369" y="160828"/>
                            <a:pt x="160828" y="141865"/>
                            <a:pt x="193836" y="122201"/>
                          </a:cubicBezTo>
                          <a:cubicBezTo>
                            <a:pt x="226844" y="102536"/>
                            <a:pt x="259853" y="70933"/>
                            <a:pt x="278113" y="50566"/>
                          </a:cubicBezTo>
                          <a:cubicBezTo>
                            <a:pt x="296373" y="30199"/>
                            <a:pt x="299884" y="15099"/>
                            <a:pt x="303396" y="0"/>
                          </a:cubicBezTo>
                          <a:lnTo>
                            <a:pt x="375031" y="88490"/>
                          </a:lnTo>
                          <a:cubicBezTo>
                            <a:pt x="359580" y="109559"/>
                            <a:pt x="349748" y="130629"/>
                            <a:pt x="328679" y="151698"/>
                          </a:cubicBezTo>
                          <a:cubicBezTo>
                            <a:pt x="307610" y="172767"/>
                            <a:pt x="274601" y="197348"/>
                            <a:pt x="248616" y="214905"/>
                          </a:cubicBezTo>
                          <a:cubicBezTo>
                            <a:pt x="222631" y="232462"/>
                            <a:pt x="202264" y="245806"/>
                            <a:pt x="172767" y="257043"/>
                          </a:cubicBezTo>
                          <a:cubicBezTo>
                            <a:pt x="143270" y="268280"/>
                            <a:pt x="93407" y="278112"/>
                            <a:pt x="71635" y="282326"/>
                          </a:cubicBezTo>
                          <a:cubicBezTo>
                            <a:pt x="49863" y="286540"/>
                            <a:pt x="46000" y="284433"/>
                            <a:pt x="42138" y="282326"/>
                          </a:cubicBezTo>
                          <a:lnTo>
                            <a:pt x="0" y="16855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83" name="任意多边形 106"/>
                    <p:cNvSpPr/>
                    <p:nvPr/>
                  </p:nvSpPr>
                  <p:spPr>
                    <a:xfrm>
                      <a:off x="4980741" y="4201183"/>
                      <a:ext cx="303395" cy="168553"/>
                    </a:xfrm>
                    <a:custGeom>
                      <a:avLst/>
                      <a:gdLst>
                        <a:gd name="connsiteX0" fmla="*/ 303395 w 303395"/>
                        <a:gd name="connsiteY0" fmla="*/ 0 h 168553"/>
                        <a:gd name="connsiteX1" fmla="*/ 37924 w 303395"/>
                        <a:gd name="connsiteY1" fmla="*/ 122201 h 168553"/>
                        <a:gd name="connsiteX2" fmla="*/ 0 w 303395"/>
                        <a:gd name="connsiteY2" fmla="*/ 168553 h 168553"/>
                        <a:gd name="connsiteX3" fmla="*/ 71635 w 303395"/>
                        <a:gd name="connsiteY3" fmla="*/ 160126 h 168553"/>
                        <a:gd name="connsiteX4" fmla="*/ 164339 w 303395"/>
                        <a:gd name="connsiteY4" fmla="*/ 126415 h 168553"/>
                        <a:gd name="connsiteX5" fmla="*/ 248616 w 303395"/>
                        <a:gd name="connsiteY5" fmla="*/ 67422 h 168553"/>
                        <a:gd name="connsiteX6" fmla="*/ 303395 w 303395"/>
                        <a:gd name="connsiteY6" fmla="*/ 0 h 168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03395" h="168553">
                          <a:moveTo>
                            <a:pt x="303395" y="0"/>
                          </a:moveTo>
                          <a:lnTo>
                            <a:pt x="37924" y="122201"/>
                          </a:lnTo>
                          <a:lnTo>
                            <a:pt x="0" y="168553"/>
                          </a:lnTo>
                          <a:cubicBezTo>
                            <a:pt x="23878" y="165744"/>
                            <a:pt x="44245" y="167149"/>
                            <a:pt x="71635" y="160126"/>
                          </a:cubicBezTo>
                          <a:cubicBezTo>
                            <a:pt x="99025" y="153103"/>
                            <a:pt x="134842" y="141866"/>
                            <a:pt x="164339" y="126415"/>
                          </a:cubicBezTo>
                          <a:cubicBezTo>
                            <a:pt x="193836" y="110964"/>
                            <a:pt x="225440" y="87789"/>
                            <a:pt x="248616" y="67422"/>
                          </a:cubicBezTo>
                          <a:cubicBezTo>
                            <a:pt x="271792" y="47055"/>
                            <a:pt x="287593" y="25634"/>
                            <a:pt x="303395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  <p:sp>
                <p:nvSpPr>
                  <p:cNvPr id="280" name="任意多边形 103"/>
                  <p:cNvSpPr/>
                  <p:nvPr/>
                </p:nvSpPr>
                <p:spPr>
                  <a:xfrm>
                    <a:off x="4473844" y="4959458"/>
                    <a:ext cx="805912" cy="402956"/>
                  </a:xfrm>
                  <a:custGeom>
                    <a:avLst/>
                    <a:gdLst>
                      <a:gd name="connsiteX0" fmla="*/ 0 w 805912"/>
                      <a:gd name="connsiteY0" fmla="*/ 402956 h 402956"/>
                      <a:gd name="connsiteX1" fmla="*/ 526942 w 805912"/>
                      <a:gd name="connsiteY1" fmla="*/ 180813 h 402956"/>
                      <a:gd name="connsiteX2" fmla="*/ 676759 w 805912"/>
                      <a:gd name="connsiteY2" fmla="*/ 98156 h 402956"/>
                      <a:gd name="connsiteX3" fmla="*/ 805912 w 805912"/>
                      <a:gd name="connsiteY3" fmla="*/ 0 h 402956"/>
                      <a:gd name="connsiteX4" fmla="*/ 692258 w 805912"/>
                      <a:gd name="connsiteY4" fmla="*/ 72325 h 402956"/>
                      <a:gd name="connsiteX5" fmla="*/ 568271 w 805912"/>
                      <a:gd name="connsiteY5" fmla="*/ 123986 h 402956"/>
                      <a:gd name="connsiteX6" fmla="*/ 433953 w 805912"/>
                      <a:gd name="connsiteY6" fmla="*/ 149817 h 402956"/>
                      <a:gd name="connsiteX7" fmla="*/ 0 w 805912"/>
                      <a:gd name="connsiteY7" fmla="*/ 402956 h 40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912" h="402956">
                        <a:moveTo>
                          <a:pt x="0" y="402956"/>
                        </a:moveTo>
                        <a:cubicBezTo>
                          <a:pt x="195881" y="325464"/>
                          <a:pt x="391762" y="247972"/>
                          <a:pt x="526942" y="180813"/>
                        </a:cubicBezTo>
                        <a:cubicBezTo>
                          <a:pt x="576881" y="153261"/>
                          <a:pt x="631986" y="127430"/>
                          <a:pt x="676759" y="98156"/>
                        </a:cubicBezTo>
                        <a:lnTo>
                          <a:pt x="805912" y="0"/>
                        </a:lnTo>
                        <a:cubicBezTo>
                          <a:pt x="768027" y="24108"/>
                          <a:pt x="731865" y="51661"/>
                          <a:pt x="692258" y="72325"/>
                        </a:cubicBezTo>
                        <a:cubicBezTo>
                          <a:pt x="652651" y="92989"/>
                          <a:pt x="611322" y="111071"/>
                          <a:pt x="568271" y="123986"/>
                        </a:cubicBezTo>
                        <a:cubicBezTo>
                          <a:pt x="525220" y="136901"/>
                          <a:pt x="479586" y="143359"/>
                          <a:pt x="433953" y="149817"/>
                        </a:cubicBezTo>
                        <a:lnTo>
                          <a:pt x="0" y="4029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sp>
              <p:nvSpPr>
                <p:cNvPr id="252" name="任意多边形 75"/>
                <p:cNvSpPr/>
                <p:nvPr/>
              </p:nvSpPr>
              <p:spPr>
                <a:xfrm>
                  <a:off x="2820576" y="2479388"/>
                  <a:ext cx="682345" cy="1222536"/>
                </a:xfrm>
                <a:custGeom>
                  <a:avLst/>
                  <a:gdLst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8535 w 444843"/>
                    <a:gd name="connsiteY11" fmla="*/ 308919 h 797011"/>
                    <a:gd name="connsiteX12" fmla="*/ 37070 w 444843"/>
                    <a:gd name="connsiteY12" fmla="*/ 216243 h 797011"/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0107 w 444843"/>
                    <a:gd name="connsiteY11" fmla="*/ 342629 h 797011"/>
                    <a:gd name="connsiteX12" fmla="*/ 37070 w 444843"/>
                    <a:gd name="connsiteY12" fmla="*/ 216243 h 79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4843" h="797011">
                      <a:moveTo>
                        <a:pt x="37070" y="216243"/>
                      </a:moveTo>
                      <a:cubicBezTo>
                        <a:pt x="164241" y="131290"/>
                        <a:pt x="291413" y="46338"/>
                        <a:pt x="370702" y="0"/>
                      </a:cubicBezTo>
                      <a:lnTo>
                        <a:pt x="444843" y="98854"/>
                      </a:lnTo>
                      <a:cubicBezTo>
                        <a:pt x="438665" y="119449"/>
                        <a:pt x="432486" y="129746"/>
                        <a:pt x="426308" y="160638"/>
                      </a:cubicBezTo>
                      <a:cubicBezTo>
                        <a:pt x="420130" y="191530"/>
                        <a:pt x="410862" y="237867"/>
                        <a:pt x="407773" y="284205"/>
                      </a:cubicBezTo>
                      <a:cubicBezTo>
                        <a:pt x="404684" y="330543"/>
                        <a:pt x="402624" y="377911"/>
                        <a:pt x="407773" y="438665"/>
                      </a:cubicBezTo>
                      <a:cubicBezTo>
                        <a:pt x="412922" y="499419"/>
                        <a:pt x="425793" y="574074"/>
                        <a:pt x="438665" y="648729"/>
                      </a:cubicBezTo>
                      <a:lnTo>
                        <a:pt x="339811" y="636373"/>
                      </a:lnTo>
                      <a:lnTo>
                        <a:pt x="37070" y="797011"/>
                      </a:lnTo>
                      <a:cubicBezTo>
                        <a:pt x="30892" y="764060"/>
                        <a:pt x="24713" y="745525"/>
                        <a:pt x="18535" y="698157"/>
                      </a:cubicBezTo>
                      <a:cubicBezTo>
                        <a:pt x="12357" y="650789"/>
                        <a:pt x="0" y="577678"/>
                        <a:pt x="0" y="512805"/>
                      </a:cubicBezTo>
                      <a:cubicBezTo>
                        <a:pt x="0" y="447932"/>
                        <a:pt x="2899" y="393086"/>
                        <a:pt x="10107" y="342629"/>
                      </a:cubicBezTo>
                      <a:cubicBezTo>
                        <a:pt x="17315" y="292172"/>
                        <a:pt x="34495" y="234263"/>
                        <a:pt x="37070" y="2162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 dirty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grpSp>
              <p:nvGrpSpPr>
                <p:cNvPr id="253" name="组合 160"/>
                <p:cNvGrpSpPr/>
                <p:nvPr/>
              </p:nvGrpSpPr>
              <p:grpSpPr>
                <a:xfrm>
                  <a:off x="3512622" y="4535247"/>
                  <a:ext cx="1331501" cy="834810"/>
                  <a:chOff x="4121121" y="4095838"/>
                  <a:chExt cx="868048" cy="544240"/>
                </a:xfrm>
              </p:grpSpPr>
              <p:sp>
                <p:nvSpPr>
                  <p:cNvPr id="276" name="任意多边形 99"/>
                  <p:cNvSpPr/>
                  <p:nvPr/>
                </p:nvSpPr>
                <p:spPr>
                  <a:xfrm>
                    <a:off x="4122452" y="4095838"/>
                    <a:ext cx="369485" cy="257561"/>
                  </a:xfrm>
                  <a:custGeom>
                    <a:avLst/>
                    <a:gdLst>
                      <a:gd name="connsiteX0" fmla="*/ 362389 w 362389"/>
                      <a:gd name="connsiteY0" fmla="*/ 0 h 252829"/>
                      <a:gd name="connsiteX1" fmla="*/ 316037 w 362389"/>
                      <a:gd name="connsiteY1" fmla="*/ 96918 h 252829"/>
                      <a:gd name="connsiteX2" fmla="*/ 0 w 362389"/>
                      <a:gd name="connsiteY2" fmla="*/ 252829 h 252829"/>
                      <a:gd name="connsiteX3" fmla="*/ 33711 w 362389"/>
                      <a:gd name="connsiteY3" fmla="*/ 172767 h 252829"/>
                      <a:gd name="connsiteX4" fmla="*/ 362389 w 362389"/>
                      <a:gd name="connsiteY4" fmla="*/ 0 h 252829"/>
                      <a:gd name="connsiteX0" fmla="*/ 367120 w 367120"/>
                      <a:gd name="connsiteY0" fmla="*/ 0 h 259926"/>
                      <a:gd name="connsiteX1" fmla="*/ 320768 w 367120"/>
                      <a:gd name="connsiteY1" fmla="*/ 96918 h 259926"/>
                      <a:gd name="connsiteX2" fmla="*/ 0 w 367120"/>
                      <a:gd name="connsiteY2" fmla="*/ 259926 h 259926"/>
                      <a:gd name="connsiteX3" fmla="*/ 38442 w 367120"/>
                      <a:gd name="connsiteY3" fmla="*/ 172767 h 259926"/>
                      <a:gd name="connsiteX4" fmla="*/ 367120 w 367120"/>
                      <a:gd name="connsiteY4" fmla="*/ 0 h 259926"/>
                      <a:gd name="connsiteX0" fmla="*/ 369485 w 369485"/>
                      <a:gd name="connsiteY0" fmla="*/ 0 h 257561"/>
                      <a:gd name="connsiteX1" fmla="*/ 323133 w 369485"/>
                      <a:gd name="connsiteY1" fmla="*/ 96918 h 257561"/>
                      <a:gd name="connsiteX2" fmla="*/ 0 w 369485"/>
                      <a:gd name="connsiteY2" fmla="*/ 257561 h 257561"/>
                      <a:gd name="connsiteX3" fmla="*/ 40807 w 369485"/>
                      <a:gd name="connsiteY3" fmla="*/ 172767 h 257561"/>
                      <a:gd name="connsiteX4" fmla="*/ 369485 w 369485"/>
                      <a:gd name="connsiteY4" fmla="*/ 0 h 257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85" h="257561">
                        <a:moveTo>
                          <a:pt x="369485" y="0"/>
                        </a:moveTo>
                        <a:cubicBezTo>
                          <a:pt x="351927" y="37573"/>
                          <a:pt x="334370" y="75147"/>
                          <a:pt x="323133" y="96918"/>
                        </a:cubicBezTo>
                        <a:lnTo>
                          <a:pt x="0" y="257561"/>
                        </a:lnTo>
                        <a:lnTo>
                          <a:pt x="40807" y="172767"/>
                        </a:lnTo>
                        <a:lnTo>
                          <a:pt x="369485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7" name="任意多边形 100"/>
                  <p:cNvSpPr/>
                  <p:nvPr/>
                </p:nvSpPr>
                <p:spPr>
                  <a:xfrm>
                    <a:off x="4121121" y="4192755"/>
                    <a:ext cx="868048" cy="447323"/>
                  </a:xfrm>
                  <a:custGeom>
                    <a:avLst/>
                    <a:gdLst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59307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34025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47324"/>
                      <a:gd name="connsiteX1" fmla="*/ 71635 w 868048"/>
                      <a:gd name="connsiteY1" fmla="*/ 227546 h 447324"/>
                      <a:gd name="connsiteX2" fmla="*/ 168553 w 868048"/>
                      <a:gd name="connsiteY2" fmla="*/ 307609 h 447324"/>
                      <a:gd name="connsiteX3" fmla="*/ 311823 w 868048"/>
                      <a:gd name="connsiteY3" fmla="*/ 391885 h 447324"/>
                      <a:gd name="connsiteX4" fmla="*/ 434025 w 868048"/>
                      <a:gd name="connsiteY4" fmla="*/ 429810 h 447324"/>
                      <a:gd name="connsiteX5" fmla="*/ 530942 w 868048"/>
                      <a:gd name="connsiteY5" fmla="*/ 446665 h 447324"/>
                      <a:gd name="connsiteX6" fmla="*/ 648929 w 868048"/>
                      <a:gd name="connsiteY6" fmla="*/ 408741 h 447324"/>
                      <a:gd name="connsiteX7" fmla="*/ 868048 w 868048"/>
                      <a:gd name="connsiteY7" fmla="*/ 278112 h 447324"/>
                      <a:gd name="connsiteX8" fmla="*/ 813268 w 868048"/>
                      <a:gd name="connsiteY8" fmla="*/ 269685 h 447324"/>
                      <a:gd name="connsiteX9" fmla="*/ 678426 w 868048"/>
                      <a:gd name="connsiteY9" fmla="*/ 240188 h 447324"/>
                      <a:gd name="connsiteX10" fmla="*/ 509873 w 868048"/>
                      <a:gd name="connsiteY10" fmla="*/ 155911 h 447324"/>
                      <a:gd name="connsiteX11" fmla="*/ 375030 w 868048"/>
                      <a:gd name="connsiteY11" fmla="*/ 50566 h 447324"/>
                      <a:gd name="connsiteX12" fmla="*/ 332892 w 868048"/>
                      <a:gd name="connsiteY12" fmla="*/ 0 h 447324"/>
                      <a:gd name="connsiteX13" fmla="*/ 0 w 868048"/>
                      <a:gd name="connsiteY13" fmla="*/ 155911 h 447324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32892 w 868048"/>
                      <a:gd name="connsiteY12" fmla="*/ 0 h 447323"/>
                      <a:gd name="connsiteX13" fmla="*/ 0 w 868048"/>
                      <a:gd name="connsiteY13" fmla="*/ 155911 h 447323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25795 w 868048"/>
                      <a:gd name="connsiteY12" fmla="*/ 0 h 447323"/>
                      <a:gd name="connsiteX13" fmla="*/ 0 w 868048"/>
                      <a:gd name="connsiteY13" fmla="*/ 155911 h 447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68048" h="447323">
                        <a:moveTo>
                          <a:pt x="0" y="155911"/>
                        </a:moveTo>
                        <a:cubicBezTo>
                          <a:pt x="21771" y="179087"/>
                          <a:pt x="43543" y="202263"/>
                          <a:pt x="71635" y="227546"/>
                        </a:cubicBezTo>
                        <a:cubicBezTo>
                          <a:pt x="99727" y="252829"/>
                          <a:pt x="128522" y="280219"/>
                          <a:pt x="168553" y="307609"/>
                        </a:cubicBezTo>
                        <a:cubicBezTo>
                          <a:pt x="208584" y="334999"/>
                          <a:pt x="268982" y="371518"/>
                          <a:pt x="311823" y="391885"/>
                        </a:cubicBezTo>
                        <a:cubicBezTo>
                          <a:pt x="354664" y="412252"/>
                          <a:pt x="389077" y="420680"/>
                          <a:pt x="425597" y="429810"/>
                        </a:cubicBezTo>
                        <a:cubicBezTo>
                          <a:pt x="462117" y="438940"/>
                          <a:pt x="493720" y="450176"/>
                          <a:pt x="530942" y="446665"/>
                        </a:cubicBezTo>
                        <a:cubicBezTo>
                          <a:pt x="568164" y="443154"/>
                          <a:pt x="600470" y="433322"/>
                          <a:pt x="648929" y="408741"/>
                        </a:cubicBezTo>
                        <a:lnTo>
                          <a:pt x="868048" y="278112"/>
                        </a:lnTo>
                        <a:cubicBezTo>
                          <a:pt x="849788" y="275303"/>
                          <a:pt x="844872" y="276006"/>
                          <a:pt x="813268" y="269685"/>
                        </a:cubicBezTo>
                        <a:cubicBezTo>
                          <a:pt x="781664" y="263364"/>
                          <a:pt x="728992" y="259150"/>
                          <a:pt x="678426" y="240188"/>
                        </a:cubicBezTo>
                        <a:cubicBezTo>
                          <a:pt x="627860" y="221226"/>
                          <a:pt x="560439" y="187515"/>
                          <a:pt x="509873" y="155911"/>
                        </a:cubicBezTo>
                        <a:cubicBezTo>
                          <a:pt x="459307" y="124307"/>
                          <a:pt x="404527" y="76551"/>
                          <a:pt x="375030" y="50566"/>
                        </a:cubicBezTo>
                        <a:cubicBezTo>
                          <a:pt x="345533" y="24581"/>
                          <a:pt x="332115" y="12290"/>
                          <a:pt x="325795" y="0"/>
                        </a:cubicBezTo>
                        <a:lnTo>
                          <a:pt x="0" y="1559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8" name="任意多边形 101"/>
                  <p:cNvSpPr/>
                  <p:nvPr/>
                </p:nvSpPr>
                <p:spPr>
                  <a:xfrm>
                    <a:off x="4443219" y="4095838"/>
                    <a:ext cx="537522" cy="379244"/>
                  </a:xfrm>
                  <a:custGeom>
                    <a:avLst/>
                    <a:gdLst>
                      <a:gd name="connsiteX0" fmla="*/ 535156 w 535156"/>
                      <a:gd name="connsiteY0" fmla="*/ 379244 h 379244"/>
                      <a:gd name="connsiteX1" fmla="*/ 501445 w 535156"/>
                      <a:gd name="connsiteY1" fmla="*/ 261257 h 379244"/>
                      <a:gd name="connsiteX2" fmla="*/ 442452 w 535156"/>
                      <a:gd name="connsiteY2" fmla="*/ 257043 h 379244"/>
                      <a:gd name="connsiteX3" fmla="*/ 337106 w 535156"/>
                      <a:gd name="connsiteY3" fmla="*/ 223333 h 379244"/>
                      <a:gd name="connsiteX4" fmla="*/ 193836 w 535156"/>
                      <a:gd name="connsiteY4" fmla="*/ 143270 h 379244"/>
                      <a:gd name="connsiteX5" fmla="*/ 75849 w 535156"/>
                      <a:gd name="connsiteY5" fmla="*/ 42138 h 379244"/>
                      <a:gd name="connsiteX6" fmla="*/ 42139 w 535156"/>
                      <a:gd name="connsiteY6" fmla="*/ 0 h 379244"/>
                      <a:gd name="connsiteX7" fmla="*/ 0 w 535156"/>
                      <a:gd name="connsiteY7" fmla="*/ 92704 h 379244"/>
                      <a:gd name="connsiteX8" fmla="*/ 75849 w 535156"/>
                      <a:gd name="connsiteY8" fmla="*/ 176980 h 379244"/>
                      <a:gd name="connsiteX9" fmla="*/ 193836 w 535156"/>
                      <a:gd name="connsiteY9" fmla="*/ 261257 h 379244"/>
                      <a:gd name="connsiteX10" fmla="*/ 337106 w 535156"/>
                      <a:gd name="connsiteY10" fmla="*/ 332892 h 379244"/>
                      <a:gd name="connsiteX11" fmla="*/ 480376 w 535156"/>
                      <a:gd name="connsiteY11" fmla="*/ 366603 h 379244"/>
                      <a:gd name="connsiteX12" fmla="*/ 535156 w 535156"/>
                      <a:gd name="connsiteY12" fmla="*/ 379244 h 379244"/>
                      <a:gd name="connsiteX0" fmla="*/ 537522 w 537522"/>
                      <a:gd name="connsiteY0" fmla="*/ 379244 h 379244"/>
                      <a:gd name="connsiteX1" fmla="*/ 503811 w 537522"/>
                      <a:gd name="connsiteY1" fmla="*/ 261257 h 379244"/>
                      <a:gd name="connsiteX2" fmla="*/ 444818 w 537522"/>
                      <a:gd name="connsiteY2" fmla="*/ 257043 h 379244"/>
                      <a:gd name="connsiteX3" fmla="*/ 339472 w 537522"/>
                      <a:gd name="connsiteY3" fmla="*/ 223333 h 379244"/>
                      <a:gd name="connsiteX4" fmla="*/ 196202 w 537522"/>
                      <a:gd name="connsiteY4" fmla="*/ 143270 h 379244"/>
                      <a:gd name="connsiteX5" fmla="*/ 78215 w 537522"/>
                      <a:gd name="connsiteY5" fmla="*/ 42138 h 379244"/>
                      <a:gd name="connsiteX6" fmla="*/ 44505 w 537522"/>
                      <a:gd name="connsiteY6" fmla="*/ 0 h 379244"/>
                      <a:gd name="connsiteX7" fmla="*/ 0 w 537522"/>
                      <a:gd name="connsiteY7" fmla="*/ 97435 h 379244"/>
                      <a:gd name="connsiteX8" fmla="*/ 78215 w 537522"/>
                      <a:gd name="connsiteY8" fmla="*/ 176980 h 379244"/>
                      <a:gd name="connsiteX9" fmla="*/ 196202 w 537522"/>
                      <a:gd name="connsiteY9" fmla="*/ 261257 h 379244"/>
                      <a:gd name="connsiteX10" fmla="*/ 339472 w 537522"/>
                      <a:gd name="connsiteY10" fmla="*/ 332892 h 379244"/>
                      <a:gd name="connsiteX11" fmla="*/ 482742 w 537522"/>
                      <a:gd name="connsiteY11" fmla="*/ 366603 h 379244"/>
                      <a:gd name="connsiteX12" fmla="*/ 537522 w 537522"/>
                      <a:gd name="connsiteY12" fmla="*/ 379244 h 37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7522" h="379244">
                        <a:moveTo>
                          <a:pt x="537522" y="379244"/>
                        </a:moveTo>
                        <a:cubicBezTo>
                          <a:pt x="523475" y="329731"/>
                          <a:pt x="509429" y="280219"/>
                          <a:pt x="503811" y="261257"/>
                        </a:cubicBezTo>
                        <a:lnTo>
                          <a:pt x="444818" y="257043"/>
                        </a:lnTo>
                        <a:cubicBezTo>
                          <a:pt x="417428" y="250722"/>
                          <a:pt x="380908" y="242295"/>
                          <a:pt x="339472" y="223333"/>
                        </a:cubicBezTo>
                        <a:cubicBezTo>
                          <a:pt x="298036" y="204371"/>
                          <a:pt x="239745" y="173469"/>
                          <a:pt x="196202" y="143270"/>
                        </a:cubicBezTo>
                        <a:cubicBezTo>
                          <a:pt x="152659" y="113071"/>
                          <a:pt x="103498" y="66016"/>
                          <a:pt x="78215" y="42138"/>
                        </a:cubicBezTo>
                        <a:cubicBezTo>
                          <a:pt x="52932" y="18260"/>
                          <a:pt x="48718" y="9130"/>
                          <a:pt x="44505" y="0"/>
                        </a:cubicBezTo>
                        <a:lnTo>
                          <a:pt x="0" y="97435"/>
                        </a:lnTo>
                        <a:cubicBezTo>
                          <a:pt x="25283" y="125527"/>
                          <a:pt x="45515" y="149676"/>
                          <a:pt x="78215" y="176980"/>
                        </a:cubicBezTo>
                        <a:cubicBezTo>
                          <a:pt x="110915" y="204284"/>
                          <a:pt x="152659" y="235272"/>
                          <a:pt x="196202" y="261257"/>
                        </a:cubicBezTo>
                        <a:cubicBezTo>
                          <a:pt x="239745" y="287242"/>
                          <a:pt x="291715" y="315334"/>
                          <a:pt x="339472" y="332892"/>
                        </a:cubicBezTo>
                        <a:cubicBezTo>
                          <a:pt x="387229" y="350450"/>
                          <a:pt x="450436" y="360282"/>
                          <a:pt x="482742" y="366603"/>
                        </a:cubicBezTo>
                        <a:lnTo>
                          <a:pt x="537522" y="3792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54" name="组合 161"/>
                <p:cNvGrpSpPr/>
                <p:nvPr/>
              </p:nvGrpSpPr>
              <p:grpSpPr>
                <a:xfrm>
                  <a:off x="4365811" y="2647886"/>
                  <a:ext cx="1072956" cy="1176375"/>
                  <a:chOff x="4677346" y="2865401"/>
                  <a:chExt cx="699495" cy="766916"/>
                </a:xfrm>
              </p:grpSpPr>
              <p:sp>
                <p:nvSpPr>
                  <p:cNvPr id="272" name="任意多边形 95"/>
                  <p:cNvSpPr/>
                  <p:nvPr/>
                </p:nvSpPr>
                <p:spPr>
                  <a:xfrm>
                    <a:off x="4677346" y="2962319"/>
                    <a:ext cx="615218" cy="661570"/>
                  </a:xfrm>
                  <a:custGeom>
                    <a:avLst/>
                    <a:gdLst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84589 w 615218"/>
                      <a:gd name="connsiteY2" fmla="*/ 227546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65688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5218" h="661570">
                        <a:moveTo>
                          <a:pt x="324464" y="0"/>
                        </a:moveTo>
                        <a:cubicBezTo>
                          <a:pt x="349045" y="27390"/>
                          <a:pt x="371260" y="52020"/>
                          <a:pt x="400313" y="92704"/>
                        </a:cubicBezTo>
                        <a:cubicBezTo>
                          <a:pt x="429366" y="133388"/>
                          <a:pt x="471220" y="198455"/>
                          <a:pt x="498782" y="244105"/>
                        </a:cubicBezTo>
                        <a:cubicBezTo>
                          <a:pt x="526344" y="289755"/>
                          <a:pt x="546282" y="321606"/>
                          <a:pt x="565688" y="366603"/>
                        </a:cubicBezTo>
                        <a:cubicBezTo>
                          <a:pt x="585094" y="411600"/>
                          <a:pt x="610302" y="481079"/>
                          <a:pt x="615218" y="514087"/>
                        </a:cubicBezTo>
                        <a:lnTo>
                          <a:pt x="261257" y="661570"/>
                        </a:lnTo>
                        <a:cubicBezTo>
                          <a:pt x="247211" y="626455"/>
                          <a:pt x="237379" y="600470"/>
                          <a:pt x="219119" y="556225"/>
                        </a:cubicBezTo>
                        <a:cubicBezTo>
                          <a:pt x="200859" y="511980"/>
                          <a:pt x="179087" y="449474"/>
                          <a:pt x="151697" y="396099"/>
                        </a:cubicBezTo>
                        <a:cubicBezTo>
                          <a:pt x="124307" y="342724"/>
                          <a:pt x="80062" y="276707"/>
                          <a:pt x="54779" y="235974"/>
                        </a:cubicBezTo>
                        <a:cubicBezTo>
                          <a:pt x="29496" y="195241"/>
                          <a:pt x="14748" y="173469"/>
                          <a:pt x="0" y="151698"/>
                        </a:cubicBezTo>
                        <a:lnTo>
                          <a:pt x="32446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3" name="任意多边形 96"/>
                  <p:cNvSpPr/>
                  <p:nvPr/>
                </p:nvSpPr>
                <p:spPr>
                  <a:xfrm>
                    <a:off x="4677346" y="2869615"/>
                    <a:ext cx="353961" cy="244402"/>
                  </a:xfrm>
                  <a:custGeom>
                    <a:avLst/>
                    <a:gdLst>
                      <a:gd name="connsiteX0" fmla="*/ 320250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0250 w 353961"/>
                      <a:gd name="connsiteY4" fmla="*/ 96918 h 244402"/>
                      <a:gd name="connsiteX0" fmla="*/ 324981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4981 w 353961"/>
                      <a:gd name="connsiteY4" fmla="*/ 96918 h 24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961" h="244402">
                        <a:moveTo>
                          <a:pt x="324981" y="96918"/>
                        </a:moveTo>
                        <a:cubicBezTo>
                          <a:pt x="335164" y="66368"/>
                          <a:pt x="340617" y="35818"/>
                          <a:pt x="353961" y="0"/>
                        </a:cubicBezTo>
                        <a:lnTo>
                          <a:pt x="21069" y="164339"/>
                        </a:lnTo>
                        <a:lnTo>
                          <a:pt x="0" y="244402"/>
                        </a:lnTo>
                        <a:lnTo>
                          <a:pt x="324981" y="969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4" name="任意多边形 97"/>
                  <p:cNvSpPr/>
                  <p:nvPr/>
                </p:nvSpPr>
                <p:spPr>
                  <a:xfrm>
                    <a:off x="4938603" y="3467978"/>
                    <a:ext cx="438238" cy="164339"/>
                  </a:xfrm>
                  <a:custGeom>
                    <a:avLst/>
                    <a:gdLst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1698 h 164339"/>
                      <a:gd name="connsiteX4" fmla="*/ 349747 w 438238"/>
                      <a:gd name="connsiteY4" fmla="*/ 0 h 164339"/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6429 h 164339"/>
                      <a:gd name="connsiteX4" fmla="*/ 349747 w 438238"/>
                      <a:gd name="connsiteY4" fmla="*/ 0 h 164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238" h="164339">
                        <a:moveTo>
                          <a:pt x="349747" y="0"/>
                        </a:moveTo>
                        <a:lnTo>
                          <a:pt x="438238" y="4214"/>
                        </a:lnTo>
                        <a:lnTo>
                          <a:pt x="71635" y="164339"/>
                        </a:lnTo>
                        <a:lnTo>
                          <a:pt x="0" y="156429"/>
                        </a:lnTo>
                        <a:lnTo>
                          <a:pt x="34974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5" name="任意多边形 98"/>
                  <p:cNvSpPr/>
                  <p:nvPr/>
                </p:nvSpPr>
                <p:spPr>
                  <a:xfrm>
                    <a:off x="5001810" y="2865401"/>
                    <a:ext cx="375031" cy="610190"/>
                  </a:xfrm>
                  <a:custGeom>
                    <a:avLst/>
                    <a:gdLst>
                      <a:gd name="connsiteX0" fmla="*/ 290754 w 375031"/>
                      <a:gd name="connsiteY0" fmla="*/ 598363 h 606791"/>
                      <a:gd name="connsiteX1" fmla="*/ 252830 w 375031"/>
                      <a:gd name="connsiteY1" fmla="*/ 497231 h 606791"/>
                      <a:gd name="connsiteX2" fmla="*/ 176981 w 375031"/>
                      <a:gd name="connsiteY2" fmla="*/ 345534 h 606791"/>
                      <a:gd name="connsiteX3" fmla="*/ 88490 w 375031"/>
                      <a:gd name="connsiteY3" fmla="*/ 210691 h 606791"/>
                      <a:gd name="connsiteX4" fmla="*/ 25283 w 375031"/>
                      <a:gd name="connsiteY4" fmla="*/ 122201 h 606791"/>
                      <a:gd name="connsiteX5" fmla="*/ 0 w 375031"/>
                      <a:gd name="connsiteY5" fmla="*/ 101132 h 606791"/>
                      <a:gd name="connsiteX6" fmla="*/ 29497 w 375031"/>
                      <a:gd name="connsiteY6" fmla="*/ 0 h 606791"/>
                      <a:gd name="connsiteX7" fmla="*/ 105346 w 375031"/>
                      <a:gd name="connsiteY7" fmla="*/ 101132 h 606791"/>
                      <a:gd name="connsiteX8" fmla="*/ 198050 w 375031"/>
                      <a:gd name="connsiteY8" fmla="*/ 231760 h 606791"/>
                      <a:gd name="connsiteX9" fmla="*/ 282326 w 375031"/>
                      <a:gd name="connsiteY9" fmla="*/ 383458 h 606791"/>
                      <a:gd name="connsiteX10" fmla="*/ 345534 w 375031"/>
                      <a:gd name="connsiteY10" fmla="*/ 518300 h 606791"/>
                      <a:gd name="connsiteX11" fmla="*/ 375031 w 375031"/>
                      <a:gd name="connsiteY11" fmla="*/ 606791 h 606791"/>
                      <a:gd name="connsiteX12" fmla="*/ 290754 w 375031"/>
                      <a:gd name="connsiteY12" fmla="*/ 598363 h 606791"/>
                      <a:gd name="connsiteX0" fmla="*/ 290754 w 375031"/>
                      <a:gd name="connsiteY0" fmla="*/ 610190 h 610190"/>
                      <a:gd name="connsiteX1" fmla="*/ 252830 w 375031"/>
                      <a:gd name="connsiteY1" fmla="*/ 497231 h 610190"/>
                      <a:gd name="connsiteX2" fmla="*/ 176981 w 375031"/>
                      <a:gd name="connsiteY2" fmla="*/ 345534 h 610190"/>
                      <a:gd name="connsiteX3" fmla="*/ 88490 w 375031"/>
                      <a:gd name="connsiteY3" fmla="*/ 210691 h 610190"/>
                      <a:gd name="connsiteX4" fmla="*/ 25283 w 375031"/>
                      <a:gd name="connsiteY4" fmla="*/ 122201 h 610190"/>
                      <a:gd name="connsiteX5" fmla="*/ 0 w 375031"/>
                      <a:gd name="connsiteY5" fmla="*/ 101132 h 610190"/>
                      <a:gd name="connsiteX6" fmla="*/ 29497 w 375031"/>
                      <a:gd name="connsiteY6" fmla="*/ 0 h 610190"/>
                      <a:gd name="connsiteX7" fmla="*/ 105346 w 375031"/>
                      <a:gd name="connsiteY7" fmla="*/ 101132 h 610190"/>
                      <a:gd name="connsiteX8" fmla="*/ 198050 w 375031"/>
                      <a:gd name="connsiteY8" fmla="*/ 231760 h 610190"/>
                      <a:gd name="connsiteX9" fmla="*/ 282326 w 375031"/>
                      <a:gd name="connsiteY9" fmla="*/ 383458 h 610190"/>
                      <a:gd name="connsiteX10" fmla="*/ 345534 w 375031"/>
                      <a:gd name="connsiteY10" fmla="*/ 518300 h 610190"/>
                      <a:gd name="connsiteX11" fmla="*/ 375031 w 375031"/>
                      <a:gd name="connsiteY11" fmla="*/ 606791 h 610190"/>
                      <a:gd name="connsiteX12" fmla="*/ 290754 w 375031"/>
                      <a:gd name="connsiteY12" fmla="*/ 610190 h 61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5031" h="610190">
                        <a:moveTo>
                          <a:pt x="290754" y="610190"/>
                        </a:moveTo>
                        <a:cubicBezTo>
                          <a:pt x="281273" y="580693"/>
                          <a:pt x="271792" y="541340"/>
                          <a:pt x="252830" y="497231"/>
                        </a:cubicBezTo>
                        <a:cubicBezTo>
                          <a:pt x="233868" y="453122"/>
                          <a:pt x="204371" y="393291"/>
                          <a:pt x="176981" y="345534"/>
                        </a:cubicBezTo>
                        <a:cubicBezTo>
                          <a:pt x="149591" y="297777"/>
                          <a:pt x="113773" y="247913"/>
                          <a:pt x="88490" y="210691"/>
                        </a:cubicBezTo>
                        <a:cubicBezTo>
                          <a:pt x="63207" y="173469"/>
                          <a:pt x="40031" y="140461"/>
                          <a:pt x="25283" y="122201"/>
                        </a:cubicBezTo>
                        <a:cubicBezTo>
                          <a:pt x="10535" y="103941"/>
                          <a:pt x="5267" y="102536"/>
                          <a:pt x="0" y="101132"/>
                        </a:cubicBezTo>
                        <a:lnTo>
                          <a:pt x="29497" y="0"/>
                        </a:lnTo>
                        <a:cubicBezTo>
                          <a:pt x="54780" y="33711"/>
                          <a:pt x="77254" y="62505"/>
                          <a:pt x="105346" y="101132"/>
                        </a:cubicBezTo>
                        <a:cubicBezTo>
                          <a:pt x="133438" y="139759"/>
                          <a:pt x="168553" y="184706"/>
                          <a:pt x="198050" y="231760"/>
                        </a:cubicBezTo>
                        <a:cubicBezTo>
                          <a:pt x="227547" y="278814"/>
                          <a:pt x="257745" y="335701"/>
                          <a:pt x="282326" y="383458"/>
                        </a:cubicBezTo>
                        <a:cubicBezTo>
                          <a:pt x="306907" y="431215"/>
                          <a:pt x="330083" y="481078"/>
                          <a:pt x="345534" y="518300"/>
                        </a:cubicBezTo>
                        <a:cubicBezTo>
                          <a:pt x="360985" y="555522"/>
                          <a:pt x="368008" y="581156"/>
                          <a:pt x="375031" y="606791"/>
                        </a:cubicBezTo>
                        <a:lnTo>
                          <a:pt x="290754" y="6101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55" name="组合 162"/>
                <p:cNvGrpSpPr/>
                <p:nvPr/>
              </p:nvGrpSpPr>
              <p:grpSpPr>
                <a:xfrm>
                  <a:off x="3628968" y="2137248"/>
                  <a:ext cx="1176374" cy="743312"/>
                  <a:chOff x="4090901" y="3221485"/>
                  <a:chExt cx="766916" cy="484590"/>
                </a:xfrm>
              </p:grpSpPr>
              <p:sp>
                <p:nvSpPr>
                  <p:cNvPr id="269" name="任意多边形 92"/>
                  <p:cNvSpPr/>
                  <p:nvPr/>
                </p:nvSpPr>
                <p:spPr>
                  <a:xfrm>
                    <a:off x="4090901" y="3221485"/>
                    <a:ext cx="324464" cy="261257"/>
                  </a:xfrm>
                  <a:custGeom>
                    <a:avLst/>
                    <a:gdLst>
                      <a:gd name="connsiteX0" fmla="*/ 324464 w 324464"/>
                      <a:gd name="connsiteY0" fmla="*/ 101132 h 261257"/>
                      <a:gd name="connsiteX1" fmla="*/ 8427 w 324464"/>
                      <a:gd name="connsiteY1" fmla="*/ 261257 h 261257"/>
                      <a:gd name="connsiteX2" fmla="*/ 0 w 324464"/>
                      <a:gd name="connsiteY2" fmla="*/ 160125 h 261257"/>
                      <a:gd name="connsiteX3" fmla="*/ 299181 w 324464"/>
                      <a:gd name="connsiteY3" fmla="*/ 0 h 261257"/>
                      <a:gd name="connsiteX4" fmla="*/ 324464 w 324464"/>
                      <a:gd name="connsiteY4" fmla="*/ 101132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464" h="261257">
                        <a:moveTo>
                          <a:pt x="324464" y="101132"/>
                        </a:moveTo>
                        <a:lnTo>
                          <a:pt x="8427" y="261257"/>
                        </a:lnTo>
                        <a:lnTo>
                          <a:pt x="0" y="160125"/>
                        </a:lnTo>
                        <a:lnTo>
                          <a:pt x="299181" y="0"/>
                        </a:lnTo>
                        <a:lnTo>
                          <a:pt x="324464" y="1011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0" name="任意多边形 93"/>
                  <p:cNvSpPr/>
                  <p:nvPr/>
                </p:nvSpPr>
                <p:spPr>
                  <a:xfrm>
                    <a:off x="4095114" y="3326830"/>
                    <a:ext cx="728992" cy="379245"/>
                  </a:xfrm>
                  <a:custGeom>
                    <a:avLst/>
                    <a:gdLst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53143 w 728992"/>
                      <a:gd name="connsiteY5" fmla="*/ 181195 h 379245"/>
                      <a:gd name="connsiteX6" fmla="*/ 602577 w 728992"/>
                      <a:gd name="connsiteY6" fmla="*/ 126415 h 379245"/>
                      <a:gd name="connsiteX7" fmla="*/ 471949 w 728992"/>
                      <a:gd name="connsiteY7" fmla="*/ 50566 h 379245"/>
                      <a:gd name="connsiteX8" fmla="*/ 370817 w 728992"/>
                      <a:gd name="connsiteY8" fmla="*/ 12642 h 379245"/>
                      <a:gd name="connsiteX9" fmla="*/ 320251 w 728992"/>
                      <a:gd name="connsiteY9" fmla="*/ 0 h 379245"/>
                      <a:gd name="connsiteX10" fmla="*/ 0 w 728992"/>
                      <a:gd name="connsiteY10" fmla="*/ 155912 h 379245"/>
                      <a:gd name="connsiteX0" fmla="*/ 0 w 734997"/>
                      <a:gd name="connsiteY0" fmla="*/ 155912 h 379245"/>
                      <a:gd name="connsiteX1" fmla="*/ 134843 w 734997"/>
                      <a:gd name="connsiteY1" fmla="*/ 185409 h 379245"/>
                      <a:gd name="connsiteX2" fmla="*/ 303396 w 734997"/>
                      <a:gd name="connsiteY2" fmla="*/ 286540 h 379245"/>
                      <a:gd name="connsiteX3" fmla="*/ 400314 w 734997"/>
                      <a:gd name="connsiteY3" fmla="*/ 379245 h 379245"/>
                      <a:gd name="connsiteX4" fmla="*/ 728992 w 734997"/>
                      <a:gd name="connsiteY4" fmla="*/ 240188 h 379245"/>
                      <a:gd name="connsiteX5" fmla="*/ 602577 w 734997"/>
                      <a:gd name="connsiteY5" fmla="*/ 126415 h 379245"/>
                      <a:gd name="connsiteX6" fmla="*/ 471949 w 734997"/>
                      <a:gd name="connsiteY6" fmla="*/ 50566 h 379245"/>
                      <a:gd name="connsiteX7" fmla="*/ 370817 w 734997"/>
                      <a:gd name="connsiteY7" fmla="*/ 12642 h 379245"/>
                      <a:gd name="connsiteX8" fmla="*/ 320251 w 734997"/>
                      <a:gd name="connsiteY8" fmla="*/ 0 h 379245"/>
                      <a:gd name="connsiteX9" fmla="*/ 0 w 734997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298665 w 728992"/>
                      <a:gd name="connsiteY2" fmla="*/ 277078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8992" h="379245">
                        <a:moveTo>
                          <a:pt x="0" y="155912"/>
                        </a:moveTo>
                        <a:cubicBezTo>
                          <a:pt x="42138" y="159775"/>
                          <a:pt x="85066" y="165215"/>
                          <a:pt x="134843" y="185409"/>
                        </a:cubicBezTo>
                        <a:cubicBezTo>
                          <a:pt x="184620" y="205603"/>
                          <a:pt x="254420" y="244772"/>
                          <a:pt x="298665" y="277078"/>
                        </a:cubicBezTo>
                        <a:cubicBezTo>
                          <a:pt x="342910" y="309384"/>
                          <a:pt x="373977" y="349045"/>
                          <a:pt x="400314" y="379245"/>
                        </a:cubicBezTo>
                        <a:cubicBezTo>
                          <a:pt x="509873" y="332893"/>
                          <a:pt x="669999" y="278112"/>
                          <a:pt x="728992" y="240188"/>
                        </a:cubicBezTo>
                        <a:cubicBezTo>
                          <a:pt x="712136" y="219119"/>
                          <a:pt x="645418" y="158019"/>
                          <a:pt x="602577" y="126415"/>
                        </a:cubicBezTo>
                        <a:cubicBezTo>
                          <a:pt x="559736" y="94811"/>
                          <a:pt x="508999" y="69922"/>
                          <a:pt x="471949" y="50566"/>
                        </a:cubicBezTo>
                        <a:cubicBezTo>
                          <a:pt x="434899" y="31210"/>
                          <a:pt x="405563" y="18705"/>
                          <a:pt x="380280" y="10277"/>
                        </a:cubicBezTo>
                        <a:cubicBezTo>
                          <a:pt x="354997" y="1849"/>
                          <a:pt x="332892" y="2107"/>
                          <a:pt x="320251" y="0"/>
                        </a:cubicBezTo>
                        <a:lnTo>
                          <a:pt x="0" y="15591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71" name="任意多边形 94"/>
                  <p:cNvSpPr/>
                  <p:nvPr/>
                </p:nvSpPr>
                <p:spPr>
                  <a:xfrm>
                    <a:off x="4390082" y="3225699"/>
                    <a:ext cx="467735" cy="347898"/>
                  </a:xfrm>
                  <a:custGeom>
                    <a:avLst/>
                    <a:gdLst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7547 w 467735"/>
                      <a:gd name="connsiteY10" fmla="*/ 176980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0450 w 467735"/>
                      <a:gd name="connsiteY10" fmla="*/ 174614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30328 w 467735"/>
                      <a:gd name="connsiteY0" fmla="*/ 347898 h 347898"/>
                      <a:gd name="connsiteX1" fmla="*/ 467735 w 467735"/>
                      <a:gd name="connsiteY1" fmla="*/ 265471 h 347898"/>
                      <a:gd name="connsiteX2" fmla="*/ 425596 w 467735"/>
                      <a:gd name="connsiteY2" fmla="*/ 223332 h 347898"/>
                      <a:gd name="connsiteX3" fmla="*/ 337106 w 467735"/>
                      <a:gd name="connsiteY3" fmla="*/ 155911 h 347898"/>
                      <a:gd name="connsiteX4" fmla="*/ 252830 w 467735"/>
                      <a:gd name="connsiteY4" fmla="*/ 96918 h 347898"/>
                      <a:gd name="connsiteX5" fmla="*/ 143270 w 467735"/>
                      <a:gd name="connsiteY5" fmla="*/ 42138 h 347898"/>
                      <a:gd name="connsiteX6" fmla="*/ 67421 w 467735"/>
                      <a:gd name="connsiteY6" fmla="*/ 12641 h 347898"/>
                      <a:gd name="connsiteX7" fmla="*/ 0 w 467735"/>
                      <a:gd name="connsiteY7" fmla="*/ 0 h 347898"/>
                      <a:gd name="connsiteX8" fmla="*/ 25283 w 467735"/>
                      <a:gd name="connsiteY8" fmla="*/ 101131 h 347898"/>
                      <a:gd name="connsiteX9" fmla="*/ 101132 w 467735"/>
                      <a:gd name="connsiteY9" fmla="*/ 117987 h 347898"/>
                      <a:gd name="connsiteX10" fmla="*/ 220450 w 467735"/>
                      <a:gd name="connsiteY10" fmla="*/ 174614 h 347898"/>
                      <a:gd name="connsiteX11" fmla="*/ 328678 w 467735"/>
                      <a:gd name="connsiteY11" fmla="*/ 244401 h 347898"/>
                      <a:gd name="connsiteX12" fmla="*/ 387672 w 467735"/>
                      <a:gd name="connsiteY12" fmla="*/ 294967 h 347898"/>
                      <a:gd name="connsiteX13" fmla="*/ 430328 w 467735"/>
                      <a:gd name="connsiteY13" fmla="*/ 347898 h 347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7735" h="347898">
                        <a:moveTo>
                          <a:pt x="430328" y="347898"/>
                        </a:moveTo>
                        <a:cubicBezTo>
                          <a:pt x="447183" y="315241"/>
                          <a:pt x="459307" y="280219"/>
                          <a:pt x="467735" y="265471"/>
                        </a:cubicBezTo>
                        <a:cubicBezTo>
                          <a:pt x="453689" y="251425"/>
                          <a:pt x="447368" y="241592"/>
                          <a:pt x="425596" y="223332"/>
                        </a:cubicBezTo>
                        <a:cubicBezTo>
                          <a:pt x="403824" y="205072"/>
                          <a:pt x="365900" y="176980"/>
                          <a:pt x="337106" y="155911"/>
                        </a:cubicBezTo>
                        <a:cubicBezTo>
                          <a:pt x="308312" y="134842"/>
                          <a:pt x="285136" y="115880"/>
                          <a:pt x="252830" y="96918"/>
                        </a:cubicBezTo>
                        <a:cubicBezTo>
                          <a:pt x="220524" y="77956"/>
                          <a:pt x="174171" y="56184"/>
                          <a:pt x="143270" y="42138"/>
                        </a:cubicBezTo>
                        <a:cubicBezTo>
                          <a:pt x="112369" y="28092"/>
                          <a:pt x="91299" y="19664"/>
                          <a:pt x="67421" y="12641"/>
                        </a:cubicBezTo>
                        <a:cubicBezTo>
                          <a:pt x="43543" y="5618"/>
                          <a:pt x="21771" y="2809"/>
                          <a:pt x="0" y="0"/>
                        </a:cubicBezTo>
                        <a:lnTo>
                          <a:pt x="25283" y="101131"/>
                        </a:lnTo>
                        <a:cubicBezTo>
                          <a:pt x="50566" y="106750"/>
                          <a:pt x="68604" y="105740"/>
                          <a:pt x="101132" y="117987"/>
                        </a:cubicBezTo>
                        <a:cubicBezTo>
                          <a:pt x="133660" y="130234"/>
                          <a:pt x="182526" y="153545"/>
                          <a:pt x="220450" y="174614"/>
                        </a:cubicBezTo>
                        <a:cubicBezTo>
                          <a:pt x="258374" y="195683"/>
                          <a:pt x="301991" y="224737"/>
                          <a:pt x="328678" y="244401"/>
                        </a:cubicBezTo>
                        <a:cubicBezTo>
                          <a:pt x="355365" y="264065"/>
                          <a:pt x="371518" y="279516"/>
                          <a:pt x="387672" y="294967"/>
                        </a:cubicBezTo>
                        <a:lnTo>
                          <a:pt x="430328" y="3478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56" name="组合 163"/>
                <p:cNvGrpSpPr/>
                <p:nvPr/>
              </p:nvGrpSpPr>
              <p:grpSpPr>
                <a:xfrm>
                  <a:off x="2902203" y="2123365"/>
                  <a:ext cx="1159819" cy="744269"/>
                  <a:chOff x="3723172" y="2523457"/>
                  <a:chExt cx="756124" cy="485214"/>
                </a:xfrm>
              </p:grpSpPr>
              <p:sp>
                <p:nvSpPr>
                  <p:cNvPr id="264" name="任意多边形 87"/>
                  <p:cNvSpPr/>
                  <p:nvPr/>
                </p:nvSpPr>
                <p:spPr>
                  <a:xfrm>
                    <a:off x="3725021" y="2717917"/>
                    <a:ext cx="412955" cy="290754"/>
                  </a:xfrm>
                  <a:custGeom>
                    <a:avLst/>
                    <a:gdLst>
                      <a:gd name="connsiteX0" fmla="*/ 337106 w 412955"/>
                      <a:gd name="connsiteY0" fmla="*/ 0 h 290754"/>
                      <a:gd name="connsiteX1" fmla="*/ 0 w 412955"/>
                      <a:gd name="connsiteY1" fmla="*/ 210691 h 290754"/>
                      <a:gd name="connsiteX2" fmla="*/ 109560 w 412955"/>
                      <a:gd name="connsiteY2" fmla="*/ 290754 h 290754"/>
                      <a:gd name="connsiteX3" fmla="*/ 412955 w 412955"/>
                      <a:gd name="connsiteY3" fmla="*/ 96918 h 290754"/>
                      <a:gd name="connsiteX4" fmla="*/ 337106 w 412955"/>
                      <a:gd name="connsiteY4" fmla="*/ 0 h 290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955" h="290754">
                        <a:moveTo>
                          <a:pt x="337106" y="0"/>
                        </a:moveTo>
                        <a:lnTo>
                          <a:pt x="0" y="210691"/>
                        </a:lnTo>
                        <a:lnTo>
                          <a:pt x="109560" y="290754"/>
                        </a:lnTo>
                        <a:lnTo>
                          <a:pt x="412955" y="96918"/>
                        </a:lnTo>
                        <a:lnTo>
                          <a:pt x="33710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grpSp>
                <p:nvGrpSpPr>
                  <p:cNvPr id="265" name="组合 172"/>
                  <p:cNvGrpSpPr/>
                  <p:nvPr/>
                </p:nvGrpSpPr>
                <p:grpSpPr>
                  <a:xfrm>
                    <a:off x="3723172" y="2523457"/>
                    <a:ext cx="756124" cy="481000"/>
                    <a:chOff x="3723172" y="2523457"/>
                    <a:chExt cx="756124" cy="481000"/>
                  </a:xfrm>
                </p:grpSpPr>
                <p:sp>
                  <p:nvSpPr>
                    <p:cNvPr id="266" name="任意多边形 89"/>
                    <p:cNvSpPr/>
                    <p:nvPr/>
                  </p:nvSpPr>
                  <p:spPr>
                    <a:xfrm>
                      <a:off x="3723172" y="2559519"/>
                      <a:ext cx="510908" cy="374339"/>
                    </a:xfrm>
                    <a:custGeom>
                      <a:avLst/>
                      <a:gdLst>
                        <a:gd name="connsiteX0" fmla="*/ 0 w 501446"/>
                        <a:gd name="connsiteY0" fmla="*/ 366602 h 366602"/>
                        <a:gd name="connsiteX1" fmla="*/ 63208 w 501446"/>
                        <a:gd name="connsiteY1" fmla="*/ 265471 h 366602"/>
                        <a:gd name="connsiteX2" fmla="*/ 143270 w 501446"/>
                        <a:gd name="connsiteY2" fmla="*/ 193836 h 366602"/>
                        <a:gd name="connsiteX3" fmla="*/ 273899 w 501446"/>
                        <a:gd name="connsiteY3" fmla="*/ 117987 h 366602"/>
                        <a:gd name="connsiteX4" fmla="*/ 501446 w 501446"/>
                        <a:gd name="connsiteY4" fmla="*/ 0 h 366602"/>
                        <a:gd name="connsiteX5" fmla="*/ 429811 w 501446"/>
                        <a:gd name="connsiteY5" fmla="*/ 46352 h 366602"/>
                        <a:gd name="connsiteX6" fmla="*/ 383458 w 501446"/>
                        <a:gd name="connsiteY6" fmla="*/ 96918 h 366602"/>
                        <a:gd name="connsiteX7" fmla="*/ 362389 w 501446"/>
                        <a:gd name="connsiteY7" fmla="*/ 130628 h 366602"/>
                        <a:gd name="connsiteX8" fmla="*/ 345534 w 501446"/>
                        <a:gd name="connsiteY8" fmla="*/ 160125 h 366602"/>
                        <a:gd name="connsiteX9" fmla="*/ 0 w 501446"/>
                        <a:gd name="connsiteY9" fmla="*/ 366602 h 366602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9811 w 513274"/>
                        <a:gd name="connsiteY5" fmla="*/ 43987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2714 w 513274"/>
                        <a:gd name="connsiteY5" fmla="*/ 55815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0909"/>
                        <a:gd name="connsiteY0" fmla="*/ 373700 h 373700"/>
                        <a:gd name="connsiteX1" fmla="*/ 60843 w 510909"/>
                        <a:gd name="connsiteY1" fmla="*/ 263106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9358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4339 h 374339"/>
                        <a:gd name="connsiteX1" fmla="*/ 55349 w 510909"/>
                        <a:gd name="connsiteY1" fmla="*/ 288470 h 374339"/>
                        <a:gd name="connsiteX2" fmla="*/ 135411 w 510909"/>
                        <a:gd name="connsiteY2" fmla="*/ 208593 h 374339"/>
                        <a:gd name="connsiteX3" fmla="*/ 263293 w 510909"/>
                        <a:gd name="connsiteY3" fmla="*/ 121755 h 374339"/>
                        <a:gd name="connsiteX4" fmla="*/ 510909 w 510909"/>
                        <a:gd name="connsiteY4" fmla="*/ 639 h 374339"/>
                        <a:gd name="connsiteX5" fmla="*/ 420349 w 510909"/>
                        <a:gd name="connsiteY5" fmla="*/ 56454 h 374339"/>
                        <a:gd name="connsiteX6" fmla="*/ 381093 w 510909"/>
                        <a:gd name="connsiteY6" fmla="*/ 95192 h 374339"/>
                        <a:gd name="connsiteX7" fmla="*/ 360024 w 510909"/>
                        <a:gd name="connsiteY7" fmla="*/ 128902 h 374339"/>
                        <a:gd name="connsiteX8" fmla="*/ 343169 w 510909"/>
                        <a:gd name="connsiteY8" fmla="*/ 158399 h 374339"/>
                        <a:gd name="connsiteX9" fmla="*/ 0 w 510909"/>
                        <a:gd name="connsiteY9" fmla="*/ 374339 h 374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10909" h="374339">
                          <a:moveTo>
                            <a:pt x="0" y="374339"/>
                          </a:moveTo>
                          <a:cubicBezTo>
                            <a:pt x="19665" y="338170"/>
                            <a:pt x="32781" y="316094"/>
                            <a:pt x="55349" y="288470"/>
                          </a:cubicBezTo>
                          <a:cubicBezTo>
                            <a:pt x="77917" y="260846"/>
                            <a:pt x="100754" y="236379"/>
                            <a:pt x="135411" y="208593"/>
                          </a:cubicBezTo>
                          <a:cubicBezTo>
                            <a:pt x="170068" y="180807"/>
                            <a:pt x="200710" y="156414"/>
                            <a:pt x="263293" y="121755"/>
                          </a:cubicBezTo>
                          <a:cubicBezTo>
                            <a:pt x="325876" y="87096"/>
                            <a:pt x="503903" y="-8716"/>
                            <a:pt x="510909" y="639"/>
                          </a:cubicBezTo>
                          <a:cubicBezTo>
                            <a:pt x="487031" y="16090"/>
                            <a:pt x="441985" y="40695"/>
                            <a:pt x="420349" y="56454"/>
                          </a:cubicBezTo>
                          <a:cubicBezTo>
                            <a:pt x="398713" y="72213"/>
                            <a:pt x="391147" y="83117"/>
                            <a:pt x="381093" y="95192"/>
                          </a:cubicBezTo>
                          <a:cubicBezTo>
                            <a:pt x="371039" y="107267"/>
                            <a:pt x="366345" y="118367"/>
                            <a:pt x="360024" y="128902"/>
                          </a:cubicBezTo>
                          <a:cubicBezTo>
                            <a:pt x="353703" y="139436"/>
                            <a:pt x="348436" y="148917"/>
                            <a:pt x="343169" y="158399"/>
                          </a:cubicBezTo>
                          <a:lnTo>
                            <a:pt x="0" y="37433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67" name="任意多边形 90"/>
                    <p:cNvSpPr/>
                    <p:nvPr/>
                  </p:nvSpPr>
                  <p:spPr>
                    <a:xfrm>
                      <a:off x="3834581" y="2618339"/>
                      <a:ext cx="644715" cy="386118"/>
                    </a:xfrm>
                    <a:custGeom>
                      <a:avLst/>
                      <a:gdLst>
                        <a:gd name="connsiteX0" fmla="*/ 644715 w 644715"/>
                        <a:gd name="connsiteY0" fmla="*/ 2660 h 386118"/>
                        <a:gd name="connsiteX1" fmla="*/ 341319 w 644715"/>
                        <a:gd name="connsiteY1" fmla="*/ 166999 h 386118"/>
                        <a:gd name="connsiteX2" fmla="*/ 299181 w 644715"/>
                        <a:gd name="connsiteY2" fmla="*/ 196496 h 386118"/>
                        <a:gd name="connsiteX3" fmla="*/ 0 w 644715"/>
                        <a:gd name="connsiteY3" fmla="*/ 386118 h 386118"/>
                        <a:gd name="connsiteX4" fmla="*/ 37924 w 644715"/>
                        <a:gd name="connsiteY4" fmla="*/ 306055 h 386118"/>
                        <a:gd name="connsiteX5" fmla="*/ 227546 w 644715"/>
                        <a:gd name="connsiteY5" fmla="*/ 137502 h 386118"/>
                        <a:gd name="connsiteX6" fmla="*/ 400313 w 644715"/>
                        <a:gd name="connsiteY6" fmla="*/ 40585 h 386118"/>
                        <a:gd name="connsiteX7" fmla="*/ 564652 w 644715"/>
                        <a:gd name="connsiteY7" fmla="*/ 2660 h 386118"/>
                        <a:gd name="connsiteX8" fmla="*/ 644715 w 644715"/>
                        <a:gd name="connsiteY8" fmla="*/ 2660 h 3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715" h="386118">
                          <a:moveTo>
                            <a:pt x="644715" y="2660"/>
                          </a:moveTo>
                          <a:lnTo>
                            <a:pt x="341319" y="166999"/>
                          </a:lnTo>
                          <a:lnTo>
                            <a:pt x="299181" y="196496"/>
                          </a:lnTo>
                          <a:lnTo>
                            <a:pt x="0" y="386118"/>
                          </a:lnTo>
                          <a:cubicBezTo>
                            <a:pt x="12641" y="359430"/>
                            <a:pt x="0" y="347491"/>
                            <a:pt x="37924" y="306055"/>
                          </a:cubicBezTo>
                          <a:cubicBezTo>
                            <a:pt x="75848" y="264619"/>
                            <a:pt x="167148" y="181747"/>
                            <a:pt x="227546" y="137502"/>
                          </a:cubicBezTo>
                          <a:cubicBezTo>
                            <a:pt x="287944" y="93257"/>
                            <a:pt x="344129" y="63059"/>
                            <a:pt x="400313" y="40585"/>
                          </a:cubicBezTo>
                          <a:cubicBezTo>
                            <a:pt x="456497" y="18111"/>
                            <a:pt x="523216" y="8278"/>
                            <a:pt x="564652" y="2660"/>
                          </a:cubicBezTo>
                          <a:cubicBezTo>
                            <a:pt x="606088" y="-2958"/>
                            <a:pt x="627508" y="1958"/>
                            <a:pt x="644715" y="266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68" name="任意多边形 91"/>
                    <p:cNvSpPr/>
                    <p:nvPr/>
                  </p:nvSpPr>
                  <p:spPr>
                    <a:xfrm>
                      <a:off x="4057668" y="2523457"/>
                      <a:ext cx="421628" cy="295592"/>
                    </a:xfrm>
                    <a:custGeom>
                      <a:avLst/>
                      <a:gdLst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45 w 421628"/>
                        <a:gd name="connsiteY0" fmla="*/ 202888 h 295592"/>
                        <a:gd name="connsiteX1" fmla="*/ 76094 w 421628"/>
                        <a:gd name="connsiteY1" fmla="*/ 295592 h 295592"/>
                        <a:gd name="connsiteX2" fmla="*/ 114019 w 421628"/>
                        <a:gd name="connsiteY2" fmla="*/ 228171 h 295592"/>
                        <a:gd name="connsiteX3" fmla="*/ 198295 w 421628"/>
                        <a:gd name="connsiteY3" fmla="*/ 148108 h 295592"/>
                        <a:gd name="connsiteX4" fmla="*/ 303641 w 421628"/>
                        <a:gd name="connsiteY4" fmla="*/ 110184 h 295592"/>
                        <a:gd name="connsiteX5" fmla="*/ 421628 w 421628"/>
                        <a:gd name="connsiteY5" fmla="*/ 105970 h 295592"/>
                        <a:gd name="connsiteX6" fmla="*/ 392131 w 421628"/>
                        <a:gd name="connsiteY6" fmla="*/ 624 h 295592"/>
                        <a:gd name="connsiteX7" fmla="*/ 324710 w 421628"/>
                        <a:gd name="connsiteY7" fmla="*/ 624 h 295592"/>
                        <a:gd name="connsiteX8" fmla="*/ 244647 w 421628"/>
                        <a:gd name="connsiteY8" fmla="*/ 9052 h 295592"/>
                        <a:gd name="connsiteX9" fmla="*/ 140395 w 421628"/>
                        <a:gd name="connsiteY9" fmla="*/ 45882 h 295592"/>
                        <a:gd name="connsiteX10" fmla="*/ 55025 w 421628"/>
                        <a:gd name="connsiteY10" fmla="*/ 118611 h 295592"/>
                        <a:gd name="connsiteX11" fmla="*/ 245 w 421628"/>
                        <a:gd name="connsiteY11" fmla="*/ 202888 h 295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21628" h="295592">
                          <a:moveTo>
                            <a:pt x="245" y="202888"/>
                          </a:moveTo>
                          <a:cubicBezTo>
                            <a:pt x="16397" y="228172"/>
                            <a:pt x="50811" y="264690"/>
                            <a:pt x="76094" y="295592"/>
                          </a:cubicBezTo>
                          <a:cubicBezTo>
                            <a:pt x="88736" y="273118"/>
                            <a:pt x="93652" y="252752"/>
                            <a:pt x="114019" y="228171"/>
                          </a:cubicBezTo>
                          <a:cubicBezTo>
                            <a:pt x="134386" y="203590"/>
                            <a:pt x="166691" y="167772"/>
                            <a:pt x="198295" y="148108"/>
                          </a:cubicBezTo>
                          <a:cubicBezTo>
                            <a:pt x="229899" y="128443"/>
                            <a:pt x="266419" y="117207"/>
                            <a:pt x="303641" y="110184"/>
                          </a:cubicBezTo>
                          <a:cubicBezTo>
                            <a:pt x="340863" y="103161"/>
                            <a:pt x="381245" y="104565"/>
                            <a:pt x="421628" y="105970"/>
                          </a:cubicBezTo>
                          <a:lnTo>
                            <a:pt x="392131" y="624"/>
                          </a:lnTo>
                          <a:cubicBezTo>
                            <a:pt x="369657" y="624"/>
                            <a:pt x="349290" y="-781"/>
                            <a:pt x="324710" y="624"/>
                          </a:cubicBezTo>
                          <a:cubicBezTo>
                            <a:pt x="300130" y="2029"/>
                            <a:pt x="275366" y="1509"/>
                            <a:pt x="244647" y="9052"/>
                          </a:cubicBezTo>
                          <a:cubicBezTo>
                            <a:pt x="213928" y="16595"/>
                            <a:pt x="171999" y="27622"/>
                            <a:pt x="140395" y="45882"/>
                          </a:cubicBezTo>
                          <a:cubicBezTo>
                            <a:pt x="108791" y="64142"/>
                            <a:pt x="78383" y="92443"/>
                            <a:pt x="55025" y="118611"/>
                          </a:cubicBezTo>
                          <a:cubicBezTo>
                            <a:pt x="31667" y="144779"/>
                            <a:pt x="-3266" y="190246"/>
                            <a:pt x="245" y="20288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3497AE">
                            <a:lumMod val="50000"/>
                            <a:alpha val="70000"/>
                          </a:srgbClr>
                        </a:gs>
                        <a:gs pos="40000">
                          <a:srgbClr val="3497AE">
                            <a:alpha val="50000"/>
                          </a:srgbClr>
                        </a:gs>
                        <a:gs pos="100000">
                          <a:srgbClr val="3497AE">
                            <a:lumMod val="60000"/>
                            <a:lumOff val="40000"/>
                          </a:srgbClr>
                        </a:gs>
                      </a:gsLst>
                      <a:lin ang="48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7" name="组合 164"/>
                <p:cNvGrpSpPr/>
                <p:nvPr/>
              </p:nvGrpSpPr>
              <p:grpSpPr>
                <a:xfrm>
                  <a:off x="2826801" y="2479817"/>
                  <a:ext cx="679353" cy="1260398"/>
                  <a:chOff x="3674015" y="2755841"/>
                  <a:chExt cx="442892" cy="821696"/>
                </a:xfrm>
              </p:grpSpPr>
              <p:sp>
                <p:nvSpPr>
                  <p:cNvPr id="261" name="任意多边形 84"/>
                  <p:cNvSpPr/>
                  <p:nvPr/>
                </p:nvSpPr>
                <p:spPr>
                  <a:xfrm>
                    <a:off x="3703952" y="3392129"/>
                    <a:ext cx="408741" cy="185408"/>
                  </a:xfrm>
                  <a:custGeom>
                    <a:avLst/>
                    <a:gdLst>
                      <a:gd name="connsiteX0" fmla="*/ 408741 w 408741"/>
                      <a:gd name="connsiteY0" fmla="*/ 8428 h 185408"/>
                      <a:gd name="connsiteX1" fmla="*/ 75849 w 408741"/>
                      <a:gd name="connsiteY1" fmla="*/ 185408 h 185408"/>
                      <a:gd name="connsiteX2" fmla="*/ 0 w 408741"/>
                      <a:gd name="connsiteY2" fmla="*/ 164339 h 185408"/>
                      <a:gd name="connsiteX3" fmla="*/ 307609 w 408741"/>
                      <a:gd name="connsiteY3" fmla="*/ 0 h 185408"/>
                      <a:gd name="connsiteX4" fmla="*/ 408741 w 408741"/>
                      <a:gd name="connsiteY4" fmla="*/ 8428 h 185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741" h="185408">
                        <a:moveTo>
                          <a:pt x="408741" y="8428"/>
                        </a:moveTo>
                        <a:lnTo>
                          <a:pt x="75849" y="185408"/>
                        </a:lnTo>
                        <a:lnTo>
                          <a:pt x="0" y="164339"/>
                        </a:lnTo>
                        <a:lnTo>
                          <a:pt x="307609" y="0"/>
                        </a:lnTo>
                        <a:lnTo>
                          <a:pt x="408741" y="8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62" name="任意多边形 85"/>
                  <p:cNvSpPr/>
                  <p:nvPr/>
                </p:nvSpPr>
                <p:spPr>
                  <a:xfrm>
                    <a:off x="3965579" y="2760055"/>
                    <a:ext cx="151328" cy="644716"/>
                  </a:xfrm>
                  <a:custGeom>
                    <a:avLst/>
                    <a:gdLst>
                      <a:gd name="connsiteX0" fmla="*/ 37765 w 151538"/>
                      <a:gd name="connsiteY0" fmla="*/ 632074 h 644716"/>
                      <a:gd name="connsiteX1" fmla="*/ 25123 w 151538"/>
                      <a:gd name="connsiteY1" fmla="*/ 552011 h 644716"/>
                      <a:gd name="connsiteX2" fmla="*/ 4054 w 151538"/>
                      <a:gd name="connsiteY2" fmla="*/ 429810 h 644716"/>
                      <a:gd name="connsiteX3" fmla="*/ 4054 w 151538"/>
                      <a:gd name="connsiteY3" fmla="*/ 248616 h 644716"/>
                      <a:gd name="connsiteX4" fmla="*/ 46192 w 151538"/>
                      <a:gd name="connsiteY4" fmla="*/ 63208 h 644716"/>
                      <a:gd name="connsiteX5" fmla="*/ 79903 w 151538"/>
                      <a:gd name="connsiteY5" fmla="*/ 0 h 644716"/>
                      <a:gd name="connsiteX6" fmla="*/ 151538 w 151538"/>
                      <a:gd name="connsiteY6" fmla="*/ 96918 h 644716"/>
                      <a:gd name="connsiteX7" fmla="*/ 134683 w 151538"/>
                      <a:gd name="connsiteY7" fmla="*/ 155912 h 644716"/>
                      <a:gd name="connsiteX8" fmla="*/ 117827 w 151538"/>
                      <a:gd name="connsiteY8" fmla="*/ 235974 h 644716"/>
                      <a:gd name="connsiteX9" fmla="*/ 113613 w 151538"/>
                      <a:gd name="connsiteY9" fmla="*/ 375031 h 644716"/>
                      <a:gd name="connsiteX10" fmla="*/ 122041 w 151538"/>
                      <a:gd name="connsiteY10" fmla="*/ 501445 h 644716"/>
                      <a:gd name="connsiteX11" fmla="*/ 147324 w 151538"/>
                      <a:gd name="connsiteY11" fmla="*/ 644716 h 644716"/>
                      <a:gd name="connsiteX12" fmla="*/ 37765 w 151538"/>
                      <a:gd name="connsiteY12" fmla="*/ 632074 h 644716"/>
                      <a:gd name="connsiteX0" fmla="*/ 37555 w 151328"/>
                      <a:gd name="connsiteY0" fmla="*/ 632074 h 644716"/>
                      <a:gd name="connsiteX1" fmla="*/ 20699 w 151328"/>
                      <a:gd name="connsiteY1" fmla="*/ 560439 h 644716"/>
                      <a:gd name="connsiteX2" fmla="*/ 3844 w 151328"/>
                      <a:gd name="connsiteY2" fmla="*/ 429810 h 644716"/>
                      <a:gd name="connsiteX3" fmla="*/ 3844 w 151328"/>
                      <a:gd name="connsiteY3" fmla="*/ 248616 h 644716"/>
                      <a:gd name="connsiteX4" fmla="*/ 45982 w 151328"/>
                      <a:gd name="connsiteY4" fmla="*/ 63208 h 644716"/>
                      <a:gd name="connsiteX5" fmla="*/ 79693 w 151328"/>
                      <a:gd name="connsiteY5" fmla="*/ 0 h 644716"/>
                      <a:gd name="connsiteX6" fmla="*/ 151328 w 151328"/>
                      <a:gd name="connsiteY6" fmla="*/ 96918 h 644716"/>
                      <a:gd name="connsiteX7" fmla="*/ 134473 w 151328"/>
                      <a:gd name="connsiteY7" fmla="*/ 155912 h 644716"/>
                      <a:gd name="connsiteX8" fmla="*/ 117617 w 151328"/>
                      <a:gd name="connsiteY8" fmla="*/ 235974 h 644716"/>
                      <a:gd name="connsiteX9" fmla="*/ 113403 w 151328"/>
                      <a:gd name="connsiteY9" fmla="*/ 375031 h 644716"/>
                      <a:gd name="connsiteX10" fmla="*/ 121831 w 151328"/>
                      <a:gd name="connsiteY10" fmla="*/ 501445 h 644716"/>
                      <a:gd name="connsiteX11" fmla="*/ 147114 w 151328"/>
                      <a:gd name="connsiteY11" fmla="*/ 644716 h 644716"/>
                      <a:gd name="connsiteX12" fmla="*/ 37555 w 151328"/>
                      <a:gd name="connsiteY12" fmla="*/ 632074 h 64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28" h="644716">
                        <a:moveTo>
                          <a:pt x="37555" y="632074"/>
                        </a:moveTo>
                        <a:cubicBezTo>
                          <a:pt x="34043" y="608898"/>
                          <a:pt x="26317" y="594150"/>
                          <a:pt x="20699" y="560439"/>
                        </a:cubicBezTo>
                        <a:cubicBezTo>
                          <a:pt x="15081" y="526728"/>
                          <a:pt x="6653" y="481781"/>
                          <a:pt x="3844" y="429810"/>
                        </a:cubicBezTo>
                        <a:cubicBezTo>
                          <a:pt x="1035" y="377839"/>
                          <a:pt x="-3179" y="309716"/>
                          <a:pt x="3844" y="248616"/>
                        </a:cubicBezTo>
                        <a:cubicBezTo>
                          <a:pt x="10867" y="187516"/>
                          <a:pt x="33341" y="104644"/>
                          <a:pt x="45982" y="63208"/>
                        </a:cubicBezTo>
                        <a:cubicBezTo>
                          <a:pt x="58623" y="21772"/>
                          <a:pt x="69158" y="10886"/>
                          <a:pt x="79693" y="0"/>
                        </a:cubicBezTo>
                        <a:lnTo>
                          <a:pt x="151328" y="96918"/>
                        </a:lnTo>
                        <a:cubicBezTo>
                          <a:pt x="145710" y="116583"/>
                          <a:pt x="140091" y="132736"/>
                          <a:pt x="134473" y="155912"/>
                        </a:cubicBezTo>
                        <a:cubicBezTo>
                          <a:pt x="128855" y="179088"/>
                          <a:pt x="121129" y="199454"/>
                          <a:pt x="117617" y="235974"/>
                        </a:cubicBezTo>
                        <a:cubicBezTo>
                          <a:pt x="114105" y="272494"/>
                          <a:pt x="112701" y="330786"/>
                          <a:pt x="113403" y="375031"/>
                        </a:cubicBezTo>
                        <a:cubicBezTo>
                          <a:pt x="114105" y="419276"/>
                          <a:pt x="116213" y="456498"/>
                          <a:pt x="121831" y="501445"/>
                        </a:cubicBezTo>
                        <a:cubicBezTo>
                          <a:pt x="127449" y="546392"/>
                          <a:pt x="137281" y="595554"/>
                          <a:pt x="147114" y="644716"/>
                        </a:cubicBezTo>
                        <a:lnTo>
                          <a:pt x="37555" y="6320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63" name="任意多边形 86"/>
                  <p:cNvSpPr/>
                  <p:nvPr/>
                </p:nvSpPr>
                <p:spPr>
                  <a:xfrm>
                    <a:off x="3674015" y="2755841"/>
                    <a:ext cx="371257" cy="796413"/>
                  </a:xfrm>
                  <a:custGeom>
                    <a:avLst/>
                    <a:gdLst>
                      <a:gd name="connsiteX0" fmla="*/ 29937 w 371257"/>
                      <a:gd name="connsiteY0" fmla="*/ 796413 h 796413"/>
                      <a:gd name="connsiteX1" fmla="*/ 329119 w 371257"/>
                      <a:gd name="connsiteY1" fmla="*/ 636288 h 796413"/>
                      <a:gd name="connsiteX2" fmla="*/ 308050 w 371257"/>
                      <a:gd name="connsiteY2" fmla="*/ 556225 h 796413"/>
                      <a:gd name="connsiteX3" fmla="*/ 295408 w 371257"/>
                      <a:gd name="connsiteY3" fmla="*/ 429811 h 796413"/>
                      <a:gd name="connsiteX4" fmla="*/ 291194 w 371257"/>
                      <a:gd name="connsiteY4" fmla="*/ 324465 h 796413"/>
                      <a:gd name="connsiteX5" fmla="*/ 303836 w 371257"/>
                      <a:gd name="connsiteY5" fmla="*/ 189623 h 796413"/>
                      <a:gd name="connsiteX6" fmla="*/ 333332 w 371257"/>
                      <a:gd name="connsiteY6" fmla="*/ 84277 h 796413"/>
                      <a:gd name="connsiteX7" fmla="*/ 371257 w 371257"/>
                      <a:gd name="connsiteY7" fmla="*/ 0 h 796413"/>
                      <a:gd name="connsiteX8" fmla="*/ 29937 w 371257"/>
                      <a:gd name="connsiteY8" fmla="*/ 219119 h 796413"/>
                      <a:gd name="connsiteX9" fmla="*/ 13082 w 371257"/>
                      <a:gd name="connsiteY9" fmla="*/ 303396 h 796413"/>
                      <a:gd name="connsiteX10" fmla="*/ 440 w 371257"/>
                      <a:gd name="connsiteY10" fmla="*/ 434024 h 796413"/>
                      <a:gd name="connsiteX11" fmla="*/ 4654 w 371257"/>
                      <a:gd name="connsiteY11" fmla="*/ 598364 h 796413"/>
                      <a:gd name="connsiteX12" fmla="*/ 21509 w 371257"/>
                      <a:gd name="connsiteY12" fmla="*/ 733206 h 796413"/>
                      <a:gd name="connsiteX13" fmla="*/ 29937 w 371257"/>
                      <a:gd name="connsiteY13" fmla="*/ 796413 h 796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1257" h="796413">
                        <a:moveTo>
                          <a:pt x="29937" y="796413"/>
                        </a:moveTo>
                        <a:lnTo>
                          <a:pt x="329119" y="636288"/>
                        </a:lnTo>
                        <a:cubicBezTo>
                          <a:pt x="322096" y="609600"/>
                          <a:pt x="313669" y="590638"/>
                          <a:pt x="308050" y="556225"/>
                        </a:cubicBezTo>
                        <a:cubicBezTo>
                          <a:pt x="302431" y="521812"/>
                          <a:pt x="298217" y="468438"/>
                          <a:pt x="295408" y="429811"/>
                        </a:cubicBezTo>
                        <a:cubicBezTo>
                          <a:pt x="292599" y="391184"/>
                          <a:pt x="289789" y="364496"/>
                          <a:pt x="291194" y="324465"/>
                        </a:cubicBezTo>
                        <a:cubicBezTo>
                          <a:pt x="292599" y="284434"/>
                          <a:pt x="296813" y="229654"/>
                          <a:pt x="303836" y="189623"/>
                        </a:cubicBezTo>
                        <a:cubicBezTo>
                          <a:pt x="310859" y="149592"/>
                          <a:pt x="322095" y="115881"/>
                          <a:pt x="333332" y="84277"/>
                        </a:cubicBezTo>
                        <a:cubicBezTo>
                          <a:pt x="344569" y="52673"/>
                          <a:pt x="357913" y="26336"/>
                          <a:pt x="371257" y="0"/>
                        </a:cubicBezTo>
                        <a:lnTo>
                          <a:pt x="29937" y="219119"/>
                        </a:lnTo>
                        <a:cubicBezTo>
                          <a:pt x="24319" y="247211"/>
                          <a:pt x="17998" y="267579"/>
                          <a:pt x="13082" y="303396"/>
                        </a:cubicBezTo>
                        <a:cubicBezTo>
                          <a:pt x="8166" y="339213"/>
                          <a:pt x="1845" y="384863"/>
                          <a:pt x="440" y="434024"/>
                        </a:cubicBezTo>
                        <a:cubicBezTo>
                          <a:pt x="-965" y="483185"/>
                          <a:pt x="1142" y="548500"/>
                          <a:pt x="4654" y="598364"/>
                        </a:cubicBezTo>
                        <a:cubicBezTo>
                          <a:pt x="8166" y="648228"/>
                          <a:pt x="17295" y="699495"/>
                          <a:pt x="21509" y="733206"/>
                        </a:cubicBezTo>
                        <a:lnTo>
                          <a:pt x="29937" y="79641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58" name="组合 165"/>
                <p:cNvGrpSpPr/>
                <p:nvPr/>
              </p:nvGrpSpPr>
              <p:grpSpPr>
                <a:xfrm>
                  <a:off x="2917966" y="3630343"/>
                  <a:ext cx="1079420" cy="1176373"/>
                  <a:chOff x="3733449" y="3505902"/>
                  <a:chExt cx="703709" cy="766916"/>
                </a:xfrm>
              </p:grpSpPr>
              <p:sp>
                <p:nvSpPr>
                  <p:cNvPr id="259" name="任意多边形 82"/>
                  <p:cNvSpPr/>
                  <p:nvPr/>
                </p:nvSpPr>
                <p:spPr>
                  <a:xfrm>
                    <a:off x="4032630" y="3505902"/>
                    <a:ext cx="404528" cy="611005"/>
                  </a:xfrm>
                  <a:custGeom>
                    <a:avLst/>
                    <a:gdLst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26415 w 404528"/>
                      <a:gd name="connsiteY3" fmla="*/ 290754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2223 w 404528"/>
                      <a:gd name="connsiteY3" fmla="*/ 274195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4528" h="611005">
                        <a:moveTo>
                          <a:pt x="345534" y="611005"/>
                        </a:moveTo>
                        <a:cubicBezTo>
                          <a:pt x="323060" y="583263"/>
                          <a:pt x="302952" y="564985"/>
                          <a:pt x="278113" y="533825"/>
                        </a:cubicBezTo>
                        <a:cubicBezTo>
                          <a:pt x="253274" y="502665"/>
                          <a:pt x="224147" y="467316"/>
                          <a:pt x="196499" y="424044"/>
                        </a:cubicBezTo>
                        <a:cubicBezTo>
                          <a:pt x="168851" y="380772"/>
                          <a:pt x="133514" y="314140"/>
                          <a:pt x="112223" y="274195"/>
                        </a:cubicBezTo>
                        <a:cubicBezTo>
                          <a:pt x="90932" y="234250"/>
                          <a:pt x="83945" y="219539"/>
                          <a:pt x="68753" y="184374"/>
                        </a:cubicBezTo>
                        <a:cubicBezTo>
                          <a:pt x="53561" y="149209"/>
                          <a:pt x="32529" y="93937"/>
                          <a:pt x="21070" y="63208"/>
                        </a:cubicBezTo>
                        <a:cubicBezTo>
                          <a:pt x="9611" y="32479"/>
                          <a:pt x="4214" y="15451"/>
                          <a:pt x="0" y="0"/>
                        </a:cubicBezTo>
                        <a:lnTo>
                          <a:pt x="105346" y="4214"/>
                        </a:lnTo>
                        <a:cubicBezTo>
                          <a:pt x="116583" y="33711"/>
                          <a:pt x="125713" y="59696"/>
                          <a:pt x="139057" y="92704"/>
                        </a:cubicBezTo>
                        <a:cubicBezTo>
                          <a:pt x="152401" y="125712"/>
                          <a:pt x="165042" y="161530"/>
                          <a:pt x="185409" y="202264"/>
                        </a:cubicBezTo>
                        <a:cubicBezTo>
                          <a:pt x="205776" y="242998"/>
                          <a:pt x="235975" y="295670"/>
                          <a:pt x="261258" y="337106"/>
                        </a:cubicBezTo>
                        <a:cubicBezTo>
                          <a:pt x="286541" y="378542"/>
                          <a:pt x="313228" y="417872"/>
                          <a:pt x="337106" y="450880"/>
                        </a:cubicBezTo>
                        <a:cubicBezTo>
                          <a:pt x="360984" y="483888"/>
                          <a:pt x="382756" y="509522"/>
                          <a:pt x="404528" y="535156"/>
                        </a:cubicBezTo>
                        <a:lnTo>
                          <a:pt x="345534" y="61100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60" name="任意多边形 83"/>
                  <p:cNvSpPr/>
                  <p:nvPr/>
                </p:nvSpPr>
                <p:spPr>
                  <a:xfrm>
                    <a:off x="3733449" y="3505902"/>
                    <a:ext cx="648929" cy="766916"/>
                  </a:xfrm>
                  <a:custGeom>
                    <a:avLst/>
                    <a:gdLst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58175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43397 w 648929"/>
                      <a:gd name="connsiteY12" fmla="*/ 473416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8929" h="766916">
                        <a:moveTo>
                          <a:pt x="648929" y="606791"/>
                        </a:moveTo>
                        <a:lnTo>
                          <a:pt x="324464" y="766916"/>
                        </a:lnTo>
                        <a:cubicBezTo>
                          <a:pt x="304800" y="743038"/>
                          <a:pt x="286540" y="723373"/>
                          <a:pt x="265471" y="695281"/>
                        </a:cubicBezTo>
                        <a:cubicBezTo>
                          <a:pt x="244402" y="667189"/>
                          <a:pt x="221226" y="635413"/>
                          <a:pt x="198050" y="598363"/>
                        </a:cubicBezTo>
                        <a:cubicBezTo>
                          <a:pt x="174874" y="561313"/>
                          <a:pt x="146782" y="511043"/>
                          <a:pt x="126415" y="472983"/>
                        </a:cubicBezTo>
                        <a:cubicBezTo>
                          <a:pt x="106048" y="434923"/>
                          <a:pt x="93012" y="409110"/>
                          <a:pt x="75849" y="370003"/>
                        </a:cubicBezTo>
                        <a:cubicBezTo>
                          <a:pt x="58686" y="330896"/>
                          <a:pt x="36075" y="276129"/>
                          <a:pt x="23434" y="238340"/>
                        </a:cubicBezTo>
                        <a:cubicBezTo>
                          <a:pt x="10793" y="200551"/>
                          <a:pt x="4214" y="171713"/>
                          <a:pt x="0" y="143270"/>
                        </a:cubicBezTo>
                        <a:lnTo>
                          <a:pt x="299181" y="0"/>
                        </a:lnTo>
                        <a:cubicBezTo>
                          <a:pt x="309013" y="30901"/>
                          <a:pt x="322385" y="62288"/>
                          <a:pt x="339667" y="103693"/>
                        </a:cubicBezTo>
                        <a:cubicBezTo>
                          <a:pt x="356949" y="145098"/>
                          <a:pt x="381530" y="203909"/>
                          <a:pt x="402874" y="248430"/>
                        </a:cubicBezTo>
                        <a:cubicBezTo>
                          <a:pt x="424218" y="292951"/>
                          <a:pt x="444314" y="333319"/>
                          <a:pt x="467734" y="370817"/>
                        </a:cubicBezTo>
                        <a:cubicBezTo>
                          <a:pt x="491154" y="408315"/>
                          <a:pt x="521626" y="441812"/>
                          <a:pt x="543397" y="473416"/>
                        </a:cubicBezTo>
                        <a:cubicBezTo>
                          <a:pt x="565168" y="505020"/>
                          <a:pt x="594665" y="541539"/>
                          <a:pt x="606604" y="557692"/>
                        </a:cubicBezTo>
                        <a:lnTo>
                          <a:pt x="648929" y="6067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3497AE">
                          <a:lumMod val="50000"/>
                          <a:alpha val="70000"/>
                        </a:srgbClr>
                      </a:gs>
                      <a:gs pos="40000">
                        <a:srgbClr val="3497AE">
                          <a:alpha val="50000"/>
                        </a:srgbClr>
                      </a:gs>
                      <a:gs pos="100000">
                        <a:srgbClr val="3497AE">
                          <a:lumMod val="60000"/>
                          <a:lumOff val="40000"/>
                        </a:srgbClr>
                      </a:gs>
                    </a:gsLst>
                    <a:lin ang="48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</p:grpSp>
          <p:grpSp>
            <p:nvGrpSpPr>
              <p:cNvPr id="212" name="组合 194"/>
              <p:cNvGrpSpPr/>
              <p:nvPr/>
            </p:nvGrpSpPr>
            <p:grpSpPr>
              <a:xfrm rot="16200000">
                <a:off x="2962686" y="3068974"/>
                <a:ext cx="2241541" cy="2669545"/>
                <a:chOff x="2820576" y="2123365"/>
                <a:chExt cx="2726148" cy="3246692"/>
              </a:xfrm>
              <a:effectLst>
                <a:reflection blurRad="6350" stA="52000" endA="300" endPos="35000" dir="5400000" sy="-100000" algn="bl" rotWithShape="0"/>
              </a:effectLst>
            </p:grpSpPr>
            <p:grpSp>
              <p:nvGrpSpPr>
                <p:cNvPr id="213" name="组合 195"/>
                <p:cNvGrpSpPr/>
                <p:nvPr/>
              </p:nvGrpSpPr>
              <p:grpSpPr>
                <a:xfrm>
                  <a:off x="4798880" y="3682062"/>
                  <a:ext cx="747844" cy="1202229"/>
                  <a:chOff x="4959672" y="3539613"/>
                  <a:chExt cx="487543" cy="783771"/>
                </a:xfrm>
              </p:grpSpPr>
              <p:sp>
                <p:nvSpPr>
                  <p:cNvPr id="247" name="任意多边形 70"/>
                  <p:cNvSpPr/>
                  <p:nvPr/>
                </p:nvSpPr>
                <p:spPr>
                  <a:xfrm>
                    <a:off x="5001810" y="4119832"/>
                    <a:ext cx="380575" cy="203552"/>
                  </a:xfrm>
                  <a:custGeom>
                    <a:avLst/>
                    <a:gdLst>
                      <a:gd name="connsiteX0" fmla="*/ 387672 w 387672"/>
                      <a:gd name="connsiteY0" fmla="*/ 84276 h 202263"/>
                      <a:gd name="connsiteX1" fmla="*/ 311823 w 387672"/>
                      <a:gd name="connsiteY1" fmla="*/ 0 h 202263"/>
                      <a:gd name="connsiteX2" fmla="*/ 0 w 387672"/>
                      <a:gd name="connsiteY2" fmla="*/ 143270 h 202263"/>
                      <a:gd name="connsiteX3" fmla="*/ 80063 w 387672"/>
                      <a:gd name="connsiteY3" fmla="*/ 202263 h 202263"/>
                      <a:gd name="connsiteX4" fmla="*/ 387672 w 387672"/>
                      <a:gd name="connsiteY4" fmla="*/ 84276 h 202263"/>
                      <a:gd name="connsiteX0" fmla="*/ 380575 w 380575"/>
                      <a:gd name="connsiteY0" fmla="*/ 78468 h 203552"/>
                      <a:gd name="connsiteX1" fmla="*/ 311823 w 380575"/>
                      <a:gd name="connsiteY1" fmla="*/ 1289 h 203552"/>
                      <a:gd name="connsiteX2" fmla="*/ 0 w 380575"/>
                      <a:gd name="connsiteY2" fmla="*/ 144559 h 203552"/>
                      <a:gd name="connsiteX3" fmla="*/ 80063 w 380575"/>
                      <a:gd name="connsiteY3" fmla="*/ 203552 h 203552"/>
                      <a:gd name="connsiteX4" fmla="*/ 380575 w 380575"/>
                      <a:gd name="connsiteY4" fmla="*/ 78468 h 203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0575" h="203552">
                        <a:moveTo>
                          <a:pt x="380575" y="78468"/>
                        </a:moveTo>
                        <a:cubicBezTo>
                          <a:pt x="357658" y="52742"/>
                          <a:pt x="375252" y="-9726"/>
                          <a:pt x="311823" y="1289"/>
                        </a:cubicBezTo>
                        <a:cubicBezTo>
                          <a:pt x="248394" y="12304"/>
                          <a:pt x="103941" y="96802"/>
                          <a:pt x="0" y="144559"/>
                        </a:cubicBezTo>
                        <a:lnTo>
                          <a:pt x="80063" y="203552"/>
                        </a:lnTo>
                        <a:lnTo>
                          <a:pt x="380575" y="7846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8" name="任意多边形 71"/>
                  <p:cNvSpPr/>
                  <p:nvPr/>
                </p:nvSpPr>
                <p:spPr>
                  <a:xfrm>
                    <a:off x="4959672" y="3551736"/>
                    <a:ext cx="404995" cy="716868"/>
                  </a:xfrm>
                  <a:custGeom>
                    <a:avLst/>
                    <a:gdLst>
                      <a:gd name="connsiteX0" fmla="*/ 349747 w 405274"/>
                      <a:gd name="connsiteY0" fmla="*/ 568867 h 712137"/>
                      <a:gd name="connsiteX1" fmla="*/ 379244 w 405274"/>
                      <a:gd name="connsiteY1" fmla="*/ 497232 h 712137"/>
                      <a:gd name="connsiteX2" fmla="*/ 404527 w 405274"/>
                      <a:gd name="connsiteY2" fmla="*/ 345534 h 712137"/>
                      <a:gd name="connsiteX3" fmla="*/ 396099 w 405274"/>
                      <a:gd name="connsiteY3" fmla="*/ 198050 h 712137"/>
                      <a:gd name="connsiteX4" fmla="*/ 370816 w 405274"/>
                      <a:gd name="connsiteY4" fmla="*/ 58994 h 712137"/>
                      <a:gd name="connsiteX5" fmla="*/ 358175 w 405274"/>
                      <a:gd name="connsiteY5" fmla="*/ 0 h 712137"/>
                      <a:gd name="connsiteX6" fmla="*/ 0 w 405274"/>
                      <a:gd name="connsiteY6" fmla="*/ 151698 h 712137"/>
                      <a:gd name="connsiteX7" fmla="*/ 21069 w 405274"/>
                      <a:gd name="connsiteY7" fmla="*/ 227547 h 712137"/>
                      <a:gd name="connsiteX8" fmla="*/ 46352 w 405274"/>
                      <a:gd name="connsiteY8" fmla="*/ 349748 h 712137"/>
                      <a:gd name="connsiteX9" fmla="*/ 58993 w 405274"/>
                      <a:gd name="connsiteY9" fmla="*/ 530942 h 712137"/>
                      <a:gd name="connsiteX10" fmla="*/ 46352 w 405274"/>
                      <a:gd name="connsiteY10" fmla="*/ 661571 h 712137"/>
                      <a:gd name="connsiteX11" fmla="*/ 37924 w 405274"/>
                      <a:gd name="connsiteY11" fmla="*/ 712137 h 712137"/>
                      <a:gd name="connsiteX12" fmla="*/ 349747 w 405274"/>
                      <a:gd name="connsiteY12" fmla="*/ 568867 h 712137"/>
                      <a:gd name="connsiteX0" fmla="*/ 349747 w 405274"/>
                      <a:gd name="connsiteY0" fmla="*/ 573598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49747 w 405274"/>
                      <a:gd name="connsiteY12" fmla="*/ 573598 h 716868"/>
                      <a:gd name="connsiteX0" fmla="*/ 356844 w 405274"/>
                      <a:gd name="connsiteY0" fmla="*/ 571232 h 716868"/>
                      <a:gd name="connsiteX1" fmla="*/ 379244 w 405274"/>
                      <a:gd name="connsiteY1" fmla="*/ 501963 h 716868"/>
                      <a:gd name="connsiteX2" fmla="*/ 404527 w 405274"/>
                      <a:gd name="connsiteY2" fmla="*/ 350265 h 716868"/>
                      <a:gd name="connsiteX3" fmla="*/ 396099 w 405274"/>
                      <a:gd name="connsiteY3" fmla="*/ 202781 h 716868"/>
                      <a:gd name="connsiteX4" fmla="*/ 370816 w 405274"/>
                      <a:gd name="connsiteY4" fmla="*/ 63725 h 716868"/>
                      <a:gd name="connsiteX5" fmla="*/ 358175 w 405274"/>
                      <a:gd name="connsiteY5" fmla="*/ 0 h 716868"/>
                      <a:gd name="connsiteX6" fmla="*/ 0 w 405274"/>
                      <a:gd name="connsiteY6" fmla="*/ 156429 h 716868"/>
                      <a:gd name="connsiteX7" fmla="*/ 21069 w 405274"/>
                      <a:gd name="connsiteY7" fmla="*/ 232278 h 716868"/>
                      <a:gd name="connsiteX8" fmla="*/ 46352 w 405274"/>
                      <a:gd name="connsiteY8" fmla="*/ 354479 h 716868"/>
                      <a:gd name="connsiteX9" fmla="*/ 58993 w 405274"/>
                      <a:gd name="connsiteY9" fmla="*/ 535673 h 716868"/>
                      <a:gd name="connsiteX10" fmla="*/ 46352 w 405274"/>
                      <a:gd name="connsiteY10" fmla="*/ 666302 h 716868"/>
                      <a:gd name="connsiteX11" fmla="*/ 37924 w 405274"/>
                      <a:gd name="connsiteY11" fmla="*/ 716868 h 716868"/>
                      <a:gd name="connsiteX12" fmla="*/ 356844 w 405274"/>
                      <a:gd name="connsiteY12" fmla="*/ 571232 h 716868"/>
                      <a:gd name="connsiteX0" fmla="*/ 356844 w 404995"/>
                      <a:gd name="connsiteY0" fmla="*/ 571232 h 716868"/>
                      <a:gd name="connsiteX1" fmla="*/ 383976 w 404995"/>
                      <a:gd name="connsiteY1" fmla="*/ 485404 h 716868"/>
                      <a:gd name="connsiteX2" fmla="*/ 404527 w 404995"/>
                      <a:gd name="connsiteY2" fmla="*/ 350265 h 716868"/>
                      <a:gd name="connsiteX3" fmla="*/ 396099 w 404995"/>
                      <a:gd name="connsiteY3" fmla="*/ 202781 h 716868"/>
                      <a:gd name="connsiteX4" fmla="*/ 370816 w 404995"/>
                      <a:gd name="connsiteY4" fmla="*/ 63725 h 716868"/>
                      <a:gd name="connsiteX5" fmla="*/ 358175 w 404995"/>
                      <a:gd name="connsiteY5" fmla="*/ 0 h 716868"/>
                      <a:gd name="connsiteX6" fmla="*/ 0 w 404995"/>
                      <a:gd name="connsiteY6" fmla="*/ 156429 h 716868"/>
                      <a:gd name="connsiteX7" fmla="*/ 21069 w 404995"/>
                      <a:gd name="connsiteY7" fmla="*/ 232278 h 716868"/>
                      <a:gd name="connsiteX8" fmla="*/ 46352 w 404995"/>
                      <a:gd name="connsiteY8" fmla="*/ 354479 h 716868"/>
                      <a:gd name="connsiteX9" fmla="*/ 58993 w 404995"/>
                      <a:gd name="connsiteY9" fmla="*/ 535673 h 716868"/>
                      <a:gd name="connsiteX10" fmla="*/ 46352 w 404995"/>
                      <a:gd name="connsiteY10" fmla="*/ 666302 h 716868"/>
                      <a:gd name="connsiteX11" fmla="*/ 37924 w 404995"/>
                      <a:gd name="connsiteY11" fmla="*/ 716868 h 716868"/>
                      <a:gd name="connsiteX12" fmla="*/ 356844 w 404995"/>
                      <a:gd name="connsiteY12" fmla="*/ 571232 h 716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04995" h="716868">
                        <a:moveTo>
                          <a:pt x="356844" y="571232"/>
                        </a:moveTo>
                        <a:cubicBezTo>
                          <a:pt x="367027" y="554025"/>
                          <a:pt x="376029" y="522232"/>
                          <a:pt x="383976" y="485404"/>
                        </a:cubicBezTo>
                        <a:cubicBezTo>
                          <a:pt x="391923" y="448576"/>
                          <a:pt x="402507" y="397369"/>
                          <a:pt x="404527" y="350265"/>
                        </a:cubicBezTo>
                        <a:cubicBezTo>
                          <a:pt x="406547" y="303161"/>
                          <a:pt x="401717" y="250538"/>
                          <a:pt x="396099" y="202781"/>
                        </a:cubicBezTo>
                        <a:cubicBezTo>
                          <a:pt x="390481" y="155024"/>
                          <a:pt x="375030" y="95329"/>
                          <a:pt x="370816" y="63725"/>
                        </a:cubicBezTo>
                        <a:lnTo>
                          <a:pt x="358175" y="0"/>
                        </a:lnTo>
                        <a:lnTo>
                          <a:pt x="0" y="156429"/>
                        </a:lnTo>
                        <a:cubicBezTo>
                          <a:pt x="7023" y="181712"/>
                          <a:pt x="13344" y="199270"/>
                          <a:pt x="21069" y="232278"/>
                        </a:cubicBezTo>
                        <a:cubicBezTo>
                          <a:pt x="28794" y="265286"/>
                          <a:pt x="40031" y="303913"/>
                          <a:pt x="46352" y="354479"/>
                        </a:cubicBezTo>
                        <a:cubicBezTo>
                          <a:pt x="52673" y="405045"/>
                          <a:pt x="58993" y="483703"/>
                          <a:pt x="58993" y="535673"/>
                        </a:cubicBezTo>
                        <a:cubicBezTo>
                          <a:pt x="58993" y="587643"/>
                          <a:pt x="49863" y="636103"/>
                          <a:pt x="46352" y="666302"/>
                        </a:cubicBezTo>
                        <a:cubicBezTo>
                          <a:pt x="42841" y="696501"/>
                          <a:pt x="40382" y="706684"/>
                          <a:pt x="37924" y="716868"/>
                        </a:cubicBezTo>
                        <a:lnTo>
                          <a:pt x="356844" y="5712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9" name="任意多边形 72"/>
                  <p:cNvSpPr/>
                  <p:nvPr/>
                </p:nvSpPr>
                <p:spPr>
                  <a:xfrm>
                    <a:off x="5309074" y="3539613"/>
                    <a:ext cx="138141" cy="657357"/>
                  </a:xfrm>
                  <a:custGeom>
                    <a:avLst/>
                    <a:gdLst>
                      <a:gd name="connsiteX0" fmla="*/ 2893 w 137736"/>
                      <a:gd name="connsiteY0" fmla="*/ 12641 h 657357"/>
                      <a:gd name="connsiteX1" fmla="*/ 91384 w 137736"/>
                      <a:gd name="connsiteY1" fmla="*/ 0 h 657357"/>
                      <a:gd name="connsiteX2" fmla="*/ 112453 w 137736"/>
                      <a:gd name="connsiteY2" fmla="*/ 105346 h 657357"/>
                      <a:gd name="connsiteX3" fmla="*/ 137736 w 137736"/>
                      <a:gd name="connsiteY3" fmla="*/ 252829 h 657357"/>
                      <a:gd name="connsiteX4" fmla="*/ 137736 w 137736"/>
                      <a:gd name="connsiteY4" fmla="*/ 408741 h 657357"/>
                      <a:gd name="connsiteX5" fmla="*/ 112453 w 137736"/>
                      <a:gd name="connsiteY5" fmla="*/ 556225 h 657357"/>
                      <a:gd name="connsiteX6" fmla="*/ 78742 w 137736"/>
                      <a:gd name="connsiteY6" fmla="*/ 657357 h 657357"/>
                      <a:gd name="connsiteX7" fmla="*/ 11321 w 137736"/>
                      <a:gd name="connsiteY7" fmla="*/ 581508 h 657357"/>
                      <a:gd name="connsiteX8" fmla="*/ 32390 w 137736"/>
                      <a:gd name="connsiteY8" fmla="*/ 518300 h 657357"/>
                      <a:gd name="connsiteX9" fmla="*/ 53459 w 137736"/>
                      <a:gd name="connsiteY9" fmla="*/ 387672 h 657357"/>
                      <a:gd name="connsiteX10" fmla="*/ 53459 w 137736"/>
                      <a:gd name="connsiteY10" fmla="*/ 240188 h 657357"/>
                      <a:gd name="connsiteX11" fmla="*/ 23962 w 137736"/>
                      <a:gd name="connsiteY11" fmla="*/ 88490 h 657357"/>
                      <a:gd name="connsiteX12" fmla="*/ 2893 w 137736"/>
                      <a:gd name="connsiteY12" fmla="*/ 12641 h 657357"/>
                      <a:gd name="connsiteX0" fmla="*/ 345 w 135188"/>
                      <a:gd name="connsiteY0" fmla="*/ 12641 h 657357"/>
                      <a:gd name="connsiteX1" fmla="*/ 88836 w 135188"/>
                      <a:gd name="connsiteY1" fmla="*/ 0 h 657357"/>
                      <a:gd name="connsiteX2" fmla="*/ 109905 w 135188"/>
                      <a:gd name="connsiteY2" fmla="*/ 105346 h 657357"/>
                      <a:gd name="connsiteX3" fmla="*/ 135188 w 135188"/>
                      <a:gd name="connsiteY3" fmla="*/ 252829 h 657357"/>
                      <a:gd name="connsiteX4" fmla="*/ 135188 w 135188"/>
                      <a:gd name="connsiteY4" fmla="*/ 408741 h 657357"/>
                      <a:gd name="connsiteX5" fmla="*/ 109905 w 135188"/>
                      <a:gd name="connsiteY5" fmla="*/ 556225 h 657357"/>
                      <a:gd name="connsiteX6" fmla="*/ 76194 w 135188"/>
                      <a:gd name="connsiteY6" fmla="*/ 657357 h 657357"/>
                      <a:gd name="connsiteX7" fmla="*/ 8773 w 135188"/>
                      <a:gd name="connsiteY7" fmla="*/ 581508 h 657357"/>
                      <a:gd name="connsiteX8" fmla="*/ 29842 w 135188"/>
                      <a:gd name="connsiteY8" fmla="*/ 518300 h 657357"/>
                      <a:gd name="connsiteX9" fmla="*/ 50911 w 135188"/>
                      <a:gd name="connsiteY9" fmla="*/ 387672 h 657357"/>
                      <a:gd name="connsiteX10" fmla="*/ 50911 w 135188"/>
                      <a:gd name="connsiteY10" fmla="*/ 240188 h 657357"/>
                      <a:gd name="connsiteX11" fmla="*/ 21414 w 135188"/>
                      <a:gd name="connsiteY11" fmla="*/ 88490 h 657357"/>
                      <a:gd name="connsiteX12" fmla="*/ 345 w 135188"/>
                      <a:gd name="connsiteY12" fmla="*/ 12641 h 657357"/>
                      <a:gd name="connsiteX0" fmla="*/ 345 w 138141"/>
                      <a:gd name="connsiteY0" fmla="*/ 12641 h 657357"/>
                      <a:gd name="connsiteX1" fmla="*/ 88836 w 138141"/>
                      <a:gd name="connsiteY1" fmla="*/ 0 h 657357"/>
                      <a:gd name="connsiteX2" fmla="*/ 113273 w 138141"/>
                      <a:gd name="connsiteY2" fmla="*/ 95242 h 657357"/>
                      <a:gd name="connsiteX3" fmla="*/ 135188 w 138141"/>
                      <a:gd name="connsiteY3" fmla="*/ 252829 h 657357"/>
                      <a:gd name="connsiteX4" fmla="*/ 135188 w 138141"/>
                      <a:gd name="connsiteY4" fmla="*/ 408741 h 657357"/>
                      <a:gd name="connsiteX5" fmla="*/ 109905 w 138141"/>
                      <a:gd name="connsiteY5" fmla="*/ 556225 h 657357"/>
                      <a:gd name="connsiteX6" fmla="*/ 76194 w 138141"/>
                      <a:gd name="connsiteY6" fmla="*/ 657357 h 657357"/>
                      <a:gd name="connsiteX7" fmla="*/ 8773 w 138141"/>
                      <a:gd name="connsiteY7" fmla="*/ 581508 h 657357"/>
                      <a:gd name="connsiteX8" fmla="*/ 29842 w 138141"/>
                      <a:gd name="connsiteY8" fmla="*/ 518300 h 657357"/>
                      <a:gd name="connsiteX9" fmla="*/ 50911 w 138141"/>
                      <a:gd name="connsiteY9" fmla="*/ 387672 h 657357"/>
                      <a:gd name="connsiteX10" fmla="*/ 50911 w 138141"/>
                      <a:gd name="connsiteY10" fmla="*/ 240188 h 657357"/>
                      <a:gd name="connsiteX11" fmla="*/ 21414 w 138141"/>
                      <a:gd name="connsiteY11" fmla="*/ 88490 h 657357"/>
                      <a:gd name="connsiteX12" fmla="*/ 345 w 138141"/>
                      <a:gd name="connsiteY12" fmla="*/ 12641 h 657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8141" h="657357">
                        <a:moveTo>
                          <a:pt x="345" y="12641"/>
                        </a:moveTo>
                        <a:cubicBezTo>
                          <a:pt x="-5273" y="6320"/>
                          <a:pt x="59339" y="4213"/>
                          <a:pt x="88836" y="0"/>
                        </a:cubicBezTo>
                        <a:cubicBezTo>
                          <a:pt x="95859" y="35115"/>
                          <a:pt x="105548" y="53104"/>
                          <a:pt x="113273" y="95242"/>
                        </a:cubicBezTo>
                        <a:cubicBezTo>
                          <a:pt x="120998" y="137380"/>
                          <a:pt x="131536" y="200579"/>
                          <a:pt x="135188" y="252829"/>
                        </a:cubicBezTo>
                        <a:cubicBezTo>
                          <a:pt x="138841" y="305079"/>
                          <a:pt x="139402" y="358175"/>
                          <a:pt x="135188" y="408741"/>
                        </a:cubicBezTo>
                        <a:cubicBezTo>
                          <a:pt x="130974" y="459307"/>
                          <a:pt x="119737" y="514789"/>
                          <a:pt x="109905" y="556225"/>
                        </a:cubicBezTo>
                        <a:cubicBezTo>
                          <a:pt x="100073" y="597661"/>
                          <a:pt x="88133" y="627509"/>
                          <a:pt x="76194" y="657357"/>
                        </a:cubicBezTo>
                        <a:lnTo>
                          <a:pt x="8773" y="581508"/>
                        </a:lnTo>
                        <a:cubicBezTo>
                          <a:pt x="15796" y="560439"/>
                          <a:pt x="22819" y="550606"/>
                          <a:pt x="29842" y="518300"/>
                        </a:cubicBezTo>
                        <a:cubicBezTo>
                          <a:pt x="36865" y="485994"/>
                          <a:pt x="47399" y="434024"/>
                          <a:pt x="50911" y="387672"/>
                        </a:cubicBezTo>
                        <a:cubicBezTo>
                          <a:pt x="54423" y="341320"/>
                          <a:pt x="55827" y="290052"/>
                          <a:pt x="50911" y="240188"/>
                        </a:cubicBezTo>
                        <a:cubicBezTo>
                          <a:pt x="45995" y="190324"/>
                          <a:pt x="29139" y="126414"/>
                          <a:pt x="21414" y="88490"/>
                        </a:cubicBezTo>
                        <a:cubicBezTo>
                          <a:pt x="13689" y="50566"/>
                          <a:pt x="5963" y="18962"/>
                          <a:pt x="345" y="12641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14" name="组合 196"/>
                <p:cNvGrpSpPr/>
                <p:nvPr/>
              </p:nvGrpSpPr>
              <p:grpSpPr>
                <a:xfrm>
                  <a:off x="4456301" y="4677435"/>
                  <a:ext cx="943685" cy="687975"/>
                  <a:chOff x="4456301" y="4677435"/>
                  <a:chExt cx="943685" cy="687975"/>
                </a:xfrm>
              </p:grpSpPr>
              <p:grpSp>
                <p:nvGrpSpPr>
                  <p:cNvPr id="242" name="组合 224"/>
                  <p:cNvGrpSpPr/>
                  <p:nvPr/>
                </p:nvGrpSpPr>
                <p:grpSpPr>
                  <a:xfrm>
                    <a:off x="4456301" y="4677435"/>
                    <a:ext cx="943685" cy="687975"/>
                    <a:chOff x="4736339" y="4188542"/>
                    <a:chExt cx="615219" cy="448514"/>
                  </a:xfrm>
                </p:grpSpPr>
                <p:sp>
                  <p:nvSpPr>
                    <p:cNvPr id="244" name="任意多边形 67"/>
                    <p:cNvSpPr/>
                    <p:nvPr/>
                  </p:nvSpPr>
                  <p:spPr>
                    <a:xfrm>
                      <a:off x="4736339" y="4357095"/>
                      <a:ext cx="286540" cy="279961"/>
                    </a:xfrm>
                    <a:custGeom>
                      <a:avLst/>
                      <a:gdLst>
                        <a:gd name="connsiteX0" fmla="*/ 248616 w 286540"/>
                        <a:gd name="connsiteY0" fmla="*/ 0 h 282326"/>
                        <a:gd name="connsiteX1" fmla="*/ 286540 w 286540"/>
                        <a:gd name="connsiteY1" fmla="*/ 117987 h 282326"/>
                        <a:gd name="connsiteX2" fmla="*/ 12642 w 286540"/>
                        <a:gd name="connsiteY2" fmla="*/ 282326 h 282326"/>
                        <a:gd name="connsiteX3" fmla="*/ 0 w 286540"/>
                        <a:gd name="connsiteY3" fmla="*/ 181194 h 282326"/>
                        <a:gd name="connsiteX4" fmla="*/ 248616 w 286540"/>
                        <a:gd name="connsiteY4" fmla="*/ 0 h 282326"/>
                        <a:gd name="connsiteX0" fmla="*/ 248616 w 286540"/>
                        <a:gd name="connsiteY0" fmla="*/ 0 h 279961"/>
                        <a:gd name="connsiteX1" fmla="*/ 286540 w 286540"/>
                        <a:gd name="connsiteY1" fmla="*/ 117987 h 279961"/>
                        <a:gd name="connsiteX2" fmla="*/ 10277 w 286540"/>
                        <a:gd name="connsiteY2" fmla="*/ 279961 h 279961"/>
                        <a:gd name="connsiteX3" fmla="*/ 0 w 286540"/>
                        <a:gd name="connsiteY3" fmla="*/ 181194 h 279961"/>
                        <a:gd name="connsiteX4" fmla="*/ 248616 w 286540"/>
                        <a:gd name="connsiteY4" fmla="*/ 0 h 2799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6540" h="279961">
                          <a:moveTo>
                            <a:pt x="248616" y="0"/>
                          </a:moveTo>
                          <a:lnTo>
                            <a:pt x="286540" y="117987"/>
                          </a:lnTo>
                          <a:lnTo>
                            <a:pt x="10277" y="279961"/>
                          </a:lnTo>
                          <a:lnTo>
                            <a:pt x="0" y="181194"/>
                          </a:lnTo>
                          <a:lnTo>
                            <a:pt x="248616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C000">
                            <a:lumMod val="50000"/>
                            <a:alpha val="70000"/>
                          </a:srgbClr>
                        </a:gs>
                        <a:gs pos="45000">
                          <a:srgbClr val="FFC000">
                            <a:alpha val="50000"/>
                          </a:srgbClr>
                        </a:gs>
                        <a:gs pos="70000">
                          <a:srgbClr val="FFC000">
                            <a:lumMod val="60000"/>
                            <a:lumOff val="40000"/>
                          </a:srgbClr>
                        </a:gs>
                      </a:gsLst>
                      <a:lin ang="3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45" name="任意多边形 68"/>
                    <p:cNvSpPr/>
                    <p:nvPr/>
                  </p:nvSpPr>
                  <p:spPr>
                    <a:xfrm>
                      <a:off x="4976527" y="4188542"/>
                      <a:ext cx="375031" cy="284758"/>
                    </a:xfrm>
                    <a:custGeom>
                      <a:avLst/>
                      <a:gdLst>
                        <a:gd name="connsiteX0" fmla="*/ 0 w 375031"/>
                        <a:gd name="connsiteY0" fmla="*/ 168553 h 284758"/>
                        <a:gd name="connsiteX1" fmla="*/ 80063 w 375031"/>
                        <a:gd name="connsiteY1" fmla="*/ 168553 h 284758"/>
                        <a:gd name="connsiteX2" fmla="*/ 193836 w 375031"/>
                        <a:gd name="connsiteY2" fmla="*/ 122201 h 284758"/>
                        <a:gd name="connsiteX3" fmla="*/ 278113 w 375031"/>
                        <a:gd name="connsiteY3" fmla="*/ 50566 h 284758"/>
                        <a:gd name="connsiteX4" fmla="*/ 303396 w 375031"/>
                        <a:gd name="connsiteY4" fmla="*/ 0 h 284758"/>
                        <a:gd name="connsiteX5" fmla="*/ 375031 w 375031"/>
                        <a:gd name="connsiteY5" fmla="*/ 88490 h 284758"/>
                        <a:gd name="connsiteX6" fmla="*/ 328679 w 375031"/>
                        <a:gd name="connsiteY6" fmla="*/ 151698 h 284758"/>
                        <a:gd name="connsiteX7" fmla="*/ 248616 w 375031"/>
                        <a:gd name="connsiteY7" fmla="*/ 214905 h 284758"/>
                        <a:gd name="connsiteX8" fmla="*/ 172767 w 375031"/>
                        <a:gd name="connsiteY8" fmla="*/ 257043 h 284758"/>
                        <a:gd name="connsiteX9" fmla="*/ 71635 w 375031"/>
                        <a:gd name="connsiteY9" fmla="*/ 282326 h 284758"/>
                        <a:gd name="connsiteX10" fmla="*/ 42138 w 375031"/>
                        <a:gd name="connsiteY10" fmla="*/ 282326 h 284758"/>
                        <a:gd name="connsiteX11" fmla="*/ 0 w 375031"/>
                        <a:gd name="connsiteY11" fmla="*/ 168553 h 2847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75031" h="284758">
                          <a:moveTo>
                            <a:pt x="0" y="168553"/>
                          </a:moveTo>
                          <a:cubicBezTo>
                            <a:pt x="23878" y="172415"/>
                            <a:pt x="47757" y="176278"/>
                            <a:pt x="80063" y="168553"/>
                          </a:cubicBezTo>
                          <a:cubicBezTo>
                            <a:pt x="112369" y="160828"/>
                            <a:pt x="160828" y="141865"/>
                            <a:pt x="193836" y="122201"/>
                          </a:cubicBezTo>
                          <a:cubicBezTo>
                            <a:pt x="226844" y="102536"/>
                            <a:pt x="259853" y="70933"/>
                            <a:pt x="278113" y="50566"/>
                          </a:cubicBezTo>
                          <a:cubicBezTo>
                            <a:pt x="296373" y="30199"/>
                            <a:pt x="299884" y="15099"/>
                            <a:pt x="303396" y="0"/>
                          </a:cubicBezTo>
                          <a:lnTo>
                            <a:pt x="375031" y="88490"/>
                          </a:lnTo>
                          <a:cubicBezTo>
                            <a:pt x="359580" y="109559"/>
                            <a:pt x="349748" y="130629"/>
                            <a:pt x="328679" y="151698"/>
                          </a:cubicBezTo>
                          <a:cubicBezTo>
                            <a:pt x="307610" y="172767"/>
                            <a:pt x="274601" y="197348"/>
                            <a:pt x="248616" y="214905"/>
                          </a:cubicBezTo>
                          <a:cubicBezTo>
                            <a:pt x="222631" y="232462"/>
                            <a:pt x="202264" y="245806"/>
                            <a:pt x="172767" y="257043"/>
                          </a:cubicBezTo>
                          <a:cubicBezTo>
                            <a:pt x="143270" y="268280"/>
                            <a:pt x="93407" y="278112"/>
                            <a:pt x="71635" y="282326"/>
                          </a:cubicBezTo>
                          <a:cubicBezTo>
                            <a:pt x="49863" y="286540"/>
                            <a:pt x="46000" y="284433"/>
                            <a:pt x="42138" y="282326"/>
                          </a:cubicBezTo>
                          <a:lnTo>
                            <a:pt x="0" y="16855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C000">
                            <a:lumMod val="50000"/>
                            <a:alpha val="70000"/>
                          </a:srgbClr>
                        </a:gs>
                        <a:gs pos="33000">
                          <a:srgbClr val="FFC000">
                            <a:alpha val="50000"/>
                          </a:srgbClr>
                        </a:gs>
                        <a:gs pos="70000">
                          <a:srgbClr val="FFC000">
                            <a:lumMod val="60000"/>
                            <a:lumOff val="40000"/>
                          </a:srgbClr>
                        </a:gs>
                      </a:gsLst>
                      <a:lin ang="21594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46" name="任意多边形 69"/>
                    <p:cNvSpPr/>
                    <p:nvPr/>
                  </p:nvSpPr>
                  <p:spPr>
                    <a:xfrm>
                      <a:off x="4980741" y="4201183"/>
                      <a:ext cx="303395" cy="168553"/>
                    </a:xfrm>
                    <a:custGeom>
                      <a:avLst/>
                      <a:gdLst>
                        <a:gd name="connsiteX0" fmla="*/ 303395 w 303395"/>
                        <a:gd name="connsiteY0" fmla="*/ 0 h 168553"/>
                        <a:gd name="connsiteX1" fmla="*/ 37924 w 303395"/>
                        <a:gd name="connsiteY1" fmla="*/ 122201 h 168553"/>
                        <a:gd name="connsiteX2" fmla="*/ 0 w 303395"/>
                        <a:gd name="connsiteY2" fmla="*/ 168553 h 168553"/>
                        <a:gd name="connsiteX3" fmla="*/ 71635 w 303395"/>
                        <a:gd name="connsiteY3" fmla="*/ 160126 h 168553"/>
                        <a:gd name="connsiteX4" fmla="*/ 164339 w 303395"/>
                        <a:gd name="connsiteY4" fmla="*/ 126415 h 168553"/>
                        <a:gd name="connsiteX5" fmla="*/ 248616 w 303395"/>
                        <a:gd name="connsiteY5" fmla="*/ 67422 h 168553"/>
                        <a:gd name="connsiteX6" fmla="*/ 303395 w 303395"/>
                        <a:gd name="connsiteY6" fmla="*/ 0 h 1685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03395" h="168553">
                          <a:moveTo>
                            <a:pt x="303395" y="0"/>
                          </a:moveTo>
                          <a:lnTo>
                            <a:pt x="37924" y="122201"/>
                          </a:lnTo>
                          <a:lnTo>
                            <a:pt x="0" y="168553"/>
                          </a:lnTo>
                          <a:cubicBezTo>
                            <a:pt x="23878" y="165744"/>
                            <a:pt x="44245" y="167149"/>
                            <a:pt x="71635" y="160126"/>
                          </a:cubicBezTo>
                          <a:cubicBezTo>
                            <a:pt x="99025" y="153103"/>
                            <a:pt x="134842" y="141866"/>
                            <a:pt x="164339" y="126415"/>
                          </a:cubicBezTo>
                          <a:cubicBezTo>
                            <a:pt x="193836" y="110964"/>
                            <a:pt x="225440" y="87789"/>
                            <a:pt x="248616" y="67422"/>
                          </a:cubicBezTo>
                          <a:cubicBezTo>
                            <a:pt x="271792" y="47055"/>
                            <a:pt x="287593" y="25634"/>
                            <a:pt x="303395" y="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C000">
                            <a:lumMod val="50000"/>
                            <a:alpha val="70000"/>
                          </a:srgbClr>
                        </a:gs>
                        <a:gs pos="45000">
                          <a:srgbClr val="FFC000">
                            <a:alpha val="50000"/>
                          </a:srgbClr>
                        </a:gs>
                        <a:gs pos="70000">
                          <a:srgbClr val="FFC000">
                            <a:lumMod val="60000"/>
                            <a:lumOff val="40000"/>
                          </a:srgbClr>
                        </a:gs>
                      </a:gsLst>
                      <a:lin ang="3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  <p:sp>
                <p:nvSpPr>
                  <p:cNvPr id="243" name="任意多边形 66"/>
                  <p:cNvSpPr/>
                  <p:nvPr/>
                </p:nvSpPr>
                <p:spPr>
                  <a:xfrm>
                    <a:off x="4473844" y="4959458"/>
                    <a:ext cx="805912" cy="402956"/>
                  </a:xfrm>
                  <a:custGeom>
                    <a:avLst/>
                    <a:gdLst>
                      <a:gd name="connsiteX0" fmla="*/ 0 w 805912"/>
                      <a:gd name="connsiteY0" fmla="*/ 402956 h 402956"/>
                      <a:gd name="connsiteX1" fmla="*/ 526942 w 805912"/>
                      <a:gd name="connsiteY1" fmla="*/ 180813 h 402956"/>
                      <a:gd name="connsiteX2" fmla="*/ 676759 w 805912"/>
                      <a:gd name="connsiteY2" fmla="*/ 98156 h 402956"/>
                      <a:gd name="connsiteX3" fmla="*/ 805912 w 805912"/>
                      <a:gd name="connsiteY3" fmla="*/ 0 h 402956"/>
                      <a:gd name="connsiteX4" fmla="*/ 692258 w 805912"/>
                      <a:gd name="connsiteY4" fmla="*/ 72325 h 402956"/>
                      <a:gd name="connsiteX5" fmla="*/ 568271 w 805912"/>
                      <a:gd name="connsiteY5" fmla="*/ 123986 h 402956"/>
                      <a:gd name="connsiteX6" fmla="*/ 433953 w 805912"/>
                      <a:gd name="connsiteY6" fmla="*/ 149817 h 402956"/>
                      <a:gd name="connsiteX7" fmla="*/ 0 w 805912"/>
                      <a:gd name="connsiteY7" fmla="*/ 402956 h 402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805912" h="402956">
                        <a:moveTo>
                          <a:pt x="0" y="402956"/>
                        </a:moveTo>
                        <a:cubicBezTo>
                          <a:pt x="195881" y="325464"/>
                          <a:pt x="391762" y="247972"/>
                          <a:pt x="526942" y="180813"/>
                        </a:cubicBezTo>
                        <a:cubicBezTo>
                          <a:pt x="576881" y="153261"/>
                          <a:pt x="631986" y="127430"/>
                          <a:pt x="676759" y="98156"/>
                        </a:cubicBezTo>
                        <a:lnTo>
                          <a:pt x="805912" y="0"/>
                        </a:lnTo>
                        <a:cubicBezTo>
                          <a:pt x="768027" y="24108"/>
                          <a:pt x="731865" y="51661"/>
                          <a:pt x="692258" y="72325"/>
                        </a:cubicBezTo>
                        <a:cubicBezTo>
                          <a:pt x="652651" y="92989"/>
                          <a:pt x="611322" y="111071"/>
                          <a:pt x="568271" y="123986"/>
                        </a:cubicBezTo>
                        <a:cubicBezTo>
                          <a:pt x="525220" y="136901"/>
                          <a:pt x="479586" y="143359"/>
                          <a:pt x="433953" y="149817"/>
                        </a:cubicBezTo>
                        <a:lnTo>
                          <a:pt x="0" y="402956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sp>
              <p:nvSpPr>
                <p:cNvPr id="215" name="任意多边形 27"/>
                <p:cNvSpPr/>
                <p:nvPr/>
              </p:nvSpPr>
              <p:spPr>
                <a:xfrm>
                  <a:off x="2820576" y="2479388"/>
                  <a:ext cx="682345" cy="1222536"/>
                </a:xfrm>
                <a:custGeom>
                  <a:avLst/>
                  <a:gdLst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8535 w 444843"/>
                    <a:gd name="connsiteY11" fmla="*/ 308919 h 797011"/>
                    <a:gd name="connsiteX12" fmla="*/ 37070 w 444843"/>
                    <a:gd name="connsiteY12" fmla="*/ 216243 h 797011"/>
                    <a:gd name="connsiteX0" fmla="*/ 37070 w 444843"/>
                    <a:gd name="connsiteY0" fmla="*/ 216243 h 797011"/>
                    <a:gd name="connsiteX1" fmla="*/ 370702 w 444843"/>
                    <a:gd name="connsiteY1" fmla="*/ 0 h 797011"/>
                    <a:gd name="connsiteX2" fmla="*/ 444843 w 444843"/>
                    <a:gd name="connsiteY2" fmla="*/ 98854 h 797011"/>
                    <a:gd name="connsiteX3" fmla="*/ 426308 w 444843"/>
                    <a:gd name="connsiteY3" fmla="*/ 160638 h 797011"/>
                    <a:gd name="connsiteX4" fmla="*/ 407773 w 444843"/>
                    <a:gd name="connsiteY4" fmla="*/ 284205 h 797011"/>
                    <a:gd name="connsiteX5" fmla="*/ 407773 w 444843"/>
                    <a:gd name="connsiteY5" fmla="*/ 438665 h 797011"/>
                    <a:gd name="connsiteX6" fmla="*/ 438665 w 444843"/>
                    <a:gd name="connsiteY6" fmla="*/ 648729 h 797011"/>
                    <a:gd name="connsiteX7" fmla="*/ 339811 w 444843"/>
                    <a:gd name="connsiteY7" fmla="*/ 636373 h 797011"/>
                    <a:gd name="connsiteX8" fmla="*/ 37070 w 444843"/>
                    <a:gd name="connsiteY8" fmla="*/ 797011 h 797011"/>
                    <a:gd name="connsiteX9" fmla="*/ 18535 w 444843"/>
                    <a:gd name="connsiteY9" fmla="*/ 698157 h 797011"/>
                    <a:gd name="connsiteX10" fmla="*/ 0 w 444843"/>
                    <a:gd name="connsiteY10" fmla="*/ 512805 h 797011"/>
                    <a:gd name="connsiteX11" fmla="*/ 10107 w 444843"/>
                    <a:gd name="connsiteY11" fmla="*/ 342629 h 797011"/>
                    <a:gd name="connsiteX12" fmla="*/ 37070 w 444843"/>
                    <a:gd name="connsiteY12" fmla="*/ 216243 h 797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44843" h="797011">
                      <a:moveTo>
                        <a:pt x="37070" y="216243"/>
                      </a:moveTo>
                      <a:cubicBezTo>
                        <a:pt x="164241" y="131290"/>
                        <a:pt x="291413" y="46338"/>
                        <a:pt x="370702" y="0"/>
                      </a:cubicBezTo>
                      <a:lnTo>
                        <a:pt x="444843" y="98854"/>
                      </a:lnTo>
                      <a:cubicBezTo>
                        <a:pt x="438665" y="119449"/>
                        <a:pt x="432486" y="129746"/>
                        <a:pt x="426308" y="160638"/>
                      </a:cubicBezTo>
                      <a:cubicBezTo>
                        <a:pt x="420130" y="191530"/>
                        <a:pt x="410862" y="237867"/>
                        <a:pt x="407773" y="284205"/>
                      </a:cubicBezTo>
                      <a:cubicBezTo>
                        <a:pt x="404684" y="330543"/>
                        <a:pt x="402624" y="377911"/>
                        <a:pt x="407773" y="438665"/>
                      </a:cubicBezTo>
                      <a:cubicBezTo>
                        <a:pt x="412922" y="499419"/>
                        <a:pt x="425793" y="574074"/>
                        <a:pt x="438665" y="648729"/>
                      </a:cubicBezTo>
                      <a:lnTo>
                        <a:pt x="339811" y="636373"/>
                      </a:lnTo>
                      <a:lnTo>
                        <a:pt x="37070" y="797011"/>
                      </a:lnTo>
                      <a:cubicBezTo>
                        <a:pt x="30892" y="764060"/>
                        <a:pt x="24713" y="745525"/>
                        <a:pt x="18535" y="698157"/>
                      </a:cubicBezTo>
                      <a:cubicBezTo>
                        <a:pt x="12357" y="650789"/>
                        <a:pt x="0" y="577678"/>
                        <a:pt x="0" y="512805"/>
                      </a:cubicBezTo>
                      <a:cubicBezTo>
                        <a:pt x="0" y="447932"/>
                        <a:pt x="2899" y="393086"/>
                        <a:pt x="10107" y="342629"/>
                      </a:cubicBezTo>
                      <a:cubicBezTo>
                        <a:pt x="17315" y="292172"/>
                        <a:pt x="34495" y="234263"/>
                        <a:pt x="37070" y="21624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lumMod val="50000"/>
                        <a:alpha val="70000"/>
                      </a:srgbClr>
                    </a:gs>
                    <a:gs pos="45000">
                      <a:srgbClr val="FFC000">
                        <a:alpha val="50000"/>
                      </a:srgbClr>
                    </a:gs>
                    <a:gs pos="70000">
                      <a:srgbClr val="FFC000">
                        <a:lumMod val="60000"/>
                        <a:lumOff val="40000"/>
                      </a:srgbClr>
                    </a:gs>
                  </a:gsLst>
                  <a:lin ang="3000000" scaled="0"/>
                  <a:tileRect/>
                </a:gradFill>
                <a:ln w="38100" cap="flat" cmpd="thickThin" algn="ctr">
                  <a:noFill/>
                  <a:prstDash val="solid"/>
                </a:ln>
                <a:effectLst/>
                <a:scene3d>
                  <a:camera prst="orthographicFront"/>
                  <a:lightRig rig="flat" dir="t">
                    <a:rot lat="0" lon="0" rev="5400000"/>
                  </a:lightRig>
                </a:scene3d>
                <a:sp3d>
                  <a:bevelT w="38100" h="38100" prst="softRound"/>
                  <a:bevelB w="38100" h="38100"/>
                </a:sp3d>
              </p:spPr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 kern="0" dirty="0">
                    <a:solidFill>
                      <a:srgbClr val="FFFFFF"/>
                    </a:solidFill>
                    <a:effectLst>
                      <a:outerShdw blurRad="292100" dist="38100" dir="2700000" sx="101000" sy="101000" algn="tl" rotWithShape="0">
                        <a:srgbClr val="080808"/>
                      </a:outerShdw>
                    </a:effectLst>
                    <a:latin typeface="Segoe Semibold" pitchFamily="34" charset="0"/>
                  </a:endParaRPr>
                </a:p>
              </p:txBody>
            </p:sp>
            <p:grpSp>
              <p:nvGrpSpPr>
                <p:cNvPr id="216" name="组合 198"/>
                <p:cNvGrpSpPr/>
                <p:nvPr/>
              </p:nvGrpSpPr>
              <p:grpSpPr>
                <a:xfrm>
                  <a:off x="3512622" y="4535247"/>
                  <a:ext cx="1331501" cy="834810"/>
                  <a:chOff x="4121121" y="4095838"/>
                  <a:chExt cx="868048" cy="544240"/>
                </a:xfrm>
              </p:grpSpPr>
              <p:sp>
                <p:nvSpPr>
                  <p:cNvPr id="239" name="任意多边形 62"/>
                  <p:cNvSpPr/>
                  <p:nvPr/>
                </p:nvSpPr>
                <p:spPr>
                  <a:xfrm>
                    <a:off x="4122452" y="4095838"/>
                    <a:ext cx="369485" cy="257561"/>
                  </a:xfrm>
                  <a:custGeom>
                    <a:avLst/>
                    <a:gdLst>
                      <a:gd name="connsiteX0" fmla="*/ 362389 w 362389"/>
                      <a:gd name="connsiteY0" fmla="*/ 0 h 252829"/>
                      <a:gd name="connsiteX1" fmla="*/ 316037 w 362389"/>
                      <a:gd name="connsiteY1" fmla="*/ 96918 h 252829"/>
                      <a:gd name="connsiteX2" fmla="*/ 0 w 362389"/>
                      <a:gd name="connsiteY2" fmla="*/ 252829 h 252829"/>
                      <a:gd name="connsiteX3" fmla="*/ 33711 w 362389"/>
                      <a:gd name="connsiteY3" fmla="*/ 172767 h 252829"/>
                      <a:gd name="connsiteX4" fmla="*/ 362389 w 362389"/>
                      <a:gd name="connsiteY4" fmla="*/ 0 h 252829"/>
                      <a:gd name="connsiteX0" fmla="*/ 367120 w 367120"/>
                      <a:gd name="connsiteY0" fmla="*/ 0 h 259926"/>
                      <a:gd name="connsiteX1" fmla="*/ 320768 w 367120"/>
                      <a:gd name="connsiteY1" fmla="*/ 96918 h 259926"/>
                      <a:gd name="connsiteX2" fmla="*/ 0 w 367120"/>
                      <a:gd name="connsiteY2" fmla="*/ 259926 h 259926"/>
                      <a:gd name="connsiteX3" fmla="*/ 38442 w 367120"/>
                      <a:gd name="connsiteY3" fmla="*/ 172767 h 259926"/>
                      <a:gd name="connsiteX4" fmla="*/ 367120 w 367120"/>
                      <a:gd name="connsiteY4" fmla="*/ 0 h 259926"/>
                      <a:gd name="connsiteX0" fmla="*/ 369485 w 369485"/>
                      <a:gd name="connsiteY0" fmla="*/ 0 h 257561"/>
                      <a:gd name="connsiteX1" fmla="*/ 323133 w 369485"/>
                      <a:gd name="connsiteY1" fmla="*/ 96918 h 257561"/>
                      <a:gd name="connsiteX2" fmla="*/ 0 w 369485"/>
                      <a:gd name="connsiteY2" fmla="*/ 257561 h 257561"/>
                      <a:gd name="connsiteX3" fmla="*/ 40807 w 369485"/>
                      <a:gd name="connsiteY3" fmla="*/ 172767 h 257561"/>
                      <a:gd name="connsiteX4" fmla="*/ 369485 w 369485"/>
                      <a:gd name="connsiteY4" fmla="*/ 0 h 257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69485" h="257561">
                        <a:moveTo>
                          <a:pt x="369485" y="0"/>
                        </a:moveTo>
                        <a:cubicBezTo>
                          <a:pt x="351927" y="37573"/>
                          <a:pt x="334370" y="75147"/>
                          <a:pt x="323133" y="96918"/>
                        </a:cubicBezTo>
                        <a:lnTo>
                          <a:pt x="0" y="257561"/>
                        </a:lnTo>
                        <a:lnTo>
                          <a:pt x="40807" y="172767"/>
                        </a:lnTo>
                        <a:lnTo>
                          <a:pt x="369485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0" name="任意多边形 63"/>
                  <p:cNvSpPr/>
                  <p:nvPr/>
                </p:nvSpPr>
                <p:spPr>
                  <a:xfrm>
                    <a:off x="4121121" y="4192755"/>
                    <a:ext cx="868048" cy="447323"/>
                  </a:xfrm>
                  <a:custGeom>
                    <a:avLst/>
                    <a:gdLst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59307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36086"/>
                      <a:gd name="connsiteX1" fmla="*/ 71635 w 868048"/>
                      <a:gd name="connsiteY1" fmla="*/ 227546 h 436086"/>
                      <a:gd name="connsiteX2" fmla="*/ 168553 w 868048"/>
                      <a:gd name="connsiteY2" fmla="*/ 307609 h 436086"/>
                      <a:gd name="connsiteX3" fmla="*/ 311823 w 868048"/>
                      <a:gd name="connsiteY3" fmla="*/ 391885 h 436086"/>
                      <a:gd name="connsiteX4" fmla="*/ 434025 w 868048"/>
                      <a:gd name="connsiteY4" fmla="*/ 429810 h 436086"/>
                      <a:gd name="connsiteX5" fmla="*/ 530942 w 868048"/>
                      <a:gd name="connsiteY5" fmla="*/ 434024 h 436086"/>
                      <a:gd name="connsiteX6" fmla="*/ 648929 w 868048"/>
                      <a:gd name="connsiteY6" fmla="*/ 408741 h 436086"/>
                      <a:gd name="connsiteX7" fmla="*/ 868048 w 868048"/>
                      <a:gd name="connsiteY7" fmla="*/ 278112 h 436086"/>
                      <a:gd name="connsiteX8" fmla="*/ 813268 w 868048"/>
                      <a:gd name="connsiteY8" fmla="*/ 269685 h 436086"/>
                      <a:gd name="connsiteX9" fmla="*/ 678426 w 868048"/>
                      <a:gd name="connsiteY9" fmla="*/ 240188 h 436086"/>
                      <a:gd name="connsiteX10" fmla="*/ 509873 w 868048"/>
                      <a:gd name="connsiteY10" fmla="*/ 155911 h 436086"/>
                      <a:gd name="connsiteX11" fmla="*/ 375030 w 868048"/>
                      <a:gd name="connsiteY11" fmla="*/ 50566 h 436086"/>
                      <a:gd name="connsiteX12" fmla="*/ 332892 w 868048"/>
                      <a:gd name="connsiteY12" fmla="*/ 0 h 436086"/>
                      <a:gd name="connsiteX13" fmla="*/ 0 w 868048"/>
                      <a:gd name="connsiteY13" fmla="*/ 155911 h 436086"/>
                      <a:gd name="connsiteX0" fmla="*/ 0 w 868048"/>
                      <a:gd name="connsiteY0" fmla="*/ 155911 h 447324"/>
                      <a:gd name="connsiteX1" fmla="*/ 71635 w 868048"/>
                      <a:gd name="connsiteY1" fmla="*/ 227546 h 447324"/>
                      <a:gd name="connsiteX2" fmla="*/ 168553 w 868048"/>
                      <a:gd name="connsiteY2" fmla="*/ 307609 h 447324"/>
                      <a:gd name="connsiteX3" fmla="*/ 311823 w 868048"/>
                      <a:gd name="connsiteY3" fmla="*/ 391885 h 447324"/>
                      <a:gd name="connsiteX4" fmla="*/ 434025 w 868048"/>
                      <a:gd name="connsiteY4" fmla="*/ 429810 h 447324"/>
                      <a:gd name="connsiteX5" fmla="*/ 530942 w 868048"/>
                      <a:gd name="connsiteY5" fmla="*/ 446665 h 447324"/>
                      <a:gd name="connsiteX6" fmla="*/ 648929 w 868048"/>
                      <a:gd name="connsiteY6" fmla="*/ 408741 h 447324"/>
                      <a:gd name="connsiteX7" fmla="*/ 868048 w 868048"/>
                      <a:gd name="connsiteY7" fmla="*/ 278112 h 447324"/>
                      <a:gd name="connsiteX8" fmla="*/ 813268 w 868048"/>
                      <a:gd name="connsiteY8" fmla="*/ 269685 h 447324"/>
                      <a:gd name="connsiteX9" fmla="*/ 678426 w 868048"/>
                      <a:gd name="connsiteY9" fmla="*/ 240188 h 447324"/>
                      <a:gd name="connsiteX10" fmla="*/ 509873 w 868048"/>
                      <a:gd name="connsiteY10" fmla="*/ 155911 h 447324"/>
                      <a:gd name="connsiteX11" fmla="*/ 375030 w 868048"/>
                      <a:gd name="connsiteY11" fmla="*/ 50566 h 447324"/>
                      <a:gd name="connsiteX12" fmla="*/ 332892 w 868048"/>
                      <a:gd name="connsiteY12" fmla="*/ 0 h 447324"/>
                      <a:gd name="connsiteX13" fmla="*/ 0 w 868048"/>
                      <a:gd name="connsiteY13" fmla="*/ 155911 h 447324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32892 w 868048"/>
                      <a:gd name="connsiteY12" fmla="*/ 0 h 447323"/>
                      <a:gd name="connsiteX13" fmla="*/ 0 w 868048"/>
                      <a:gd name="connsiteY13" fmla="*/ 155911 h 447323"/>
                      <a:gd name="connsiteX0" fmla="*/ 0 w 868048"/>
                      <a:gd name="connsiteY0" fmla="*/ 155911 h 447323"/>
                      <a:gd name="connsiteX1" fmla="*/ 71635 w 868048"/>
                      <a:gd name="connsiteY1" fmla="*/ 227546 h 447323"/>
                      <a:gd name="connsiteX2" fmla="*/ 168553 w 868048"/>
                      <a:gd name="connsiteY2" fmla="*/ 307609 h 447323"/>
                      <a:gd name="connsiteX3" fmla="*/ 311823 w 868048"/>
                      <a:gd name="connsiteY3" fmla="*/ 391885 h 447323"/>
                      <a:gd name="connsiteX4" fmla="*/ 425597 w 868048"/>
                      <a:gd name="connsiteY4" fmla="*/ 429810 h 447323"/>
                      <a:gd name="connsiteX5" fmla="*/ 530942 w 868048"/>
                      <a:gd name="connsiteY5" fmla="*/ 446665 h 447323"/>
                      <a:gd name="connsiteX6" fmla="*/ 648929 w 868048"/>
                      <a:gd name="connsiteY6" fmla="*/ 408741 h 447323"/>
                      <a:gd name="connsiteX7" fmla="*/ 868048 w 868048"/>
                      <a:gd name="connsiteY7" fmla="*/ 278112 h 447323"/>
                      <a:gd name="connsiteX8" fmla="*/ 813268 w 868048"/>
                      <a:gd name="connsiteY8" fmla="*/ 269685 h 447323"/>
                      <a:gd name="connsiteX9" fmla="*/ 678426 w 868048"/>
                      <a:gd name="connsiteY9" fmla="*/ 240188 h 447323"/>
                      <a:gd name="connsiteX10" fmla="*/ 509873 w 868048"/>
                      <a:gd name="connsiteY10" fmla="*/ 155911 h 447323"/>
                      <a:gd name="connsiteX11" fmla="*/ 375030 w 868048"/>
                      <a:gd name="connsiteY11" fmla="*/ 50566 h 447323"/>
                      <a:gd name="connsiteX12" fmla="*/ 325795 w 868048"/>
                      <a:gd name="connsiteY12" fmla="*/ 0 h 447323"/>
                      <a:gd name="connsiteX13" fmla="*/ 0 w 868048"/>
                      <a:gd name="connsiteY13" fmla="*/ 155911 h 447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868048" h="447323">
                        <a:moveTo>
                          <a:pt x="0" y="155911"/>
                        </a:moveTo>
                        <a:cubicBezTo>
                          <a:pt x="21771" y="179087"/>
                          <a:pt x="43543" y="202263"/>
                          <a:pt x="71635" y="227546"/>
                        </a:cubicBezTo>
                        <a:cubicBezTo>
                          <a:pt x="99727" y="252829"/>
                          <a:pt x="128522" y="280219"/>
                          <a:pt x="168553" y="307609"/>
                        </a:cubicBezTo>
                        <a:cubicBezTo>
                          <a:pt x="208584" y="334999"/>
                          <a:pt x="268982" y="371518"/>
                          <a:pt x="311823" y="391885"/>
                        </a:cubicBezTo>
                        <a:cubicBezTo>
                          <a:pt x="354664" y="412252"/>
                          <a:pt x="389077" y="420680"/>
                          <a:pt x="425597" y="429810"/>
                        </a:cubicBezTo>
                        <a:cubicBezTo>
                          <a:pt x="462117" y="438940"/>
                          <a:pt x="493720" y="450176"/>
                          <a:pt x="530942" y="446665"/>
                        </a:cubicBezTo>
                        <a:cubicBezTo>
                          <a:pt x="568164" y="443154"/>
                          <a:pt x="600470" y="433322"/>
                          <a:pt x="648929" y="408741"/>
                        </a:cubicBezTo>
                        <a:lnTo>
                          <a:pt x="868048" y="278112"/>
                        </a:lnTo>
                        <a:cubicBezTo>
                          <a:pt x="849788" y="275303"/>
                          <a:pt x="844872" y="276006"/>
                          <a:pt x="813268" y="269685"/>
                        </a:cubicBezTo>
                        <a:cubicBezTo>
                          <a:pt x="781664" y="263364"/>
                          <a:pt x="728992" y="259150"/>
                          <a:pt x="678426" y="240188"/>
                        </a:cubicBezTo>
                        <a:cubicBezTo>
                          <a:pt x="627860" y="221226"/>
                          <a:pt x="560439" y="187515"/>
                          <a:pt x="509873" y="155911"/>
                        </a:cubicBezTo>
                        <a:cubicBezTo>
                          <a:pt x="459307" y="124307"/>
                          <a:pt x="404527" y="76551"/>
                          <a:pt x="375030" y="50566"/>
                        </a:cubicBezTo>
                        <a:cubicBezTo>
                          <a:pt x="345533" y="24581"/>
                          <a:pt x="332115" y="12290"/>
                          <a:pt x="325795" y="0"/>
                        </a:cubicBezTo>
                        <a:lnTo>
                          <a:pt x="0" y="15591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41" name="任意多边形 64"/>
                  <p:cNvSpPr/>
                  <p:nvPr/>
                </p:nvSpPr>
                <p:spPr>
                  <a:xfrm>
                    <a:off x="4443219" y="4095838"/>
                    <a:ext cx="537522" cy="379244"/>
                  </a:xfrm>
                  <a:custGeom>
                    <a:avLst/>
                    <a:gdLst>
                      <a:gd name="connsiteX0" fmla="*/ 535156 w 535156"/>
                      <a:gd name="connsiteY0" fmla="*/ 379244 h 379244"/>
                      <a:gd name="connsiteX1" fmla="*/ 501445 w 535156"/>
                      <a:gd name="connsiteY1" fmla="*/ 261257 h 379244"/>
                      <a:gd name="connsiteX2" fmla="*/ 442452 w 535156"/>
                      <a:gd name="connsiteY2" fmla="*/ 257043 h 379244"/>
                      <a:gd name="connsiteX3" fmla="*/ 337106 w 535156"/>
                      <a:gd name="connsiteY3" fmla="*/ 223333 h 379244"/>
                      <a:gd name="connsiteX4" fmla="*/ 193836 w 535156"/>
                      <a:gd name="connsiteY4" fmla="*/ 143270 h 379244"/>
                      <a:gd name="connsiteX5" fmla="*/ 75849 w 535156"/>
                      <a:gd name="connsiteY5" fmla="*/ 42138 h 379244"/>
                      <a:gd name="connsiteX6" fmla="*/ 42139 w 535156"/>
                      <a:gd name="connsiteY6" fmla="*/ 0 h 379244"/>
                      <a:gd name="connsiteX7" fmla="*/ 0 w 535156"/>
                      <a:gd name="connsiteY7" fmla="*/ 92704 h 379244"/>
                      <a:gd name="connsiteX8" fmla="*/ 75849 w 535156"/>
                      <a:gd name="connsiteY8" fmla="*/ 176980 h 379244"/>
                      <a:gd name="connsiteX9" fmla="*/ 193836 w 535156"/>
                      <a:gd name="connsiteY9" fmla="*/ 261257 h 379244"/>
                      <a:gd name="connsiteX10" fmla="*/ 337106 w 535156"/>
                      <a:gd name="connsiteY10" fmla="*/ 332892 h 379244"/>
                      <a:gd name="connsiteX11" fmla="*/ 480376 w 535156"/>
                      <a:gd name="connsiteY11" fmla="*/ 366603 h 379244"/>
                      <a:gd name="connsiteX12" fmla="*/ 535156 w 535156"/>
                      <a:gd name="connsiteY12" fmla="*/ 379244 h 379244"/>
                      <a:gd name="connsiteX0" fmla="*/ 537522 w 537522"/>
                      <a:gd name="connsiteY0" fmla="*/ 379244 h 379244"/>
                      <a:gd name="connsiteX1" fmla="*/ 503811 w 537522"/>
                      <a:gd name="connsiteY1" fmla="*/ 261257 h 379244"/>
                      <a:gd name="connsiteX2" fmla="*/ 444818 w 537522"/>
                      <a:gd name="connsiteY2" fmla="*/ 257043 h 379244"/>
                      <a:gd name="connsiteX3" fmla="*/ 339472 w 537522"/>
                      <a:gd name="connsiteY3" fmla="*/ 223333 h 379244"/>
                      <a:gd name="connsiteX4" fmla="*/ 196202 w 537522"/>
                      <a:gd name="connsiteY4" fmla="*/ 143270 h 379244"/>
                      <a:gd name="connsiteX5" fmla="*/ 78215 w 537522"/>
                      <a:gd name="connsiteY5" fmla="*/ 42138 h 379244"/>
                      <a:gd name="connsiteX6" fmla="*/ 44505 w 537522"/>
                      <a:gd name="connsiteY6" fmla="*/ 0 h 379244"/>
                      <a:gd name="connsiteX7" fmla="*/ 0 w 537522"/>
                      <a:gd name="connsiteY7" fmla="*/ 97435 h 379244"/>
                      <a:gd name="connsiteX8" fmla="*/ 78215 w 537522"/>
                      <a:gd name="connsiteY8" fmla="*/ 176980 h 379244"/>
                      <a:gd name="connsiteX9" fmla="*/ 196202 w 537522"/>
                      <a:gd name="connsiteY9" fmla="*/ 261257 h 379244"/>
                      <a:gd name="connsiteX10" fmla="*/ 339472 w 537522"/>
                      <a:gd name="connsiteY10" fmla="*/ 332892 h 379244"/>
                      <a:gd name="connsiteX11" fmla="*/ 482742 w 537522"/>
                      <a:gd name="connsiteY11" fmla="*/ 366603 h 379244"/>
                      <a:gd name="connsiteX12" fmla="*/ 537522 w 537522"/>
                      <a:gd name="connsiteY12" fmla="*/ 379244 h 3792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37522" h="379244">
                        <a:moveTo>
                          <a:pt x="537522" y="379244"/>
                        </a:moveTo>
                        <a:cubicBezTo>
                          <a:pt x="523475" y="329731"/>
                          <a:pt x="509429" y="280219"/>
                          <a:pt x="503811" y="261257"/>
                        </a:cubicBezTo>
                        <a:lnTo>
                          <a:pt x="444818" y="257043"/>
                        </a:lnTo>
                        <a:cubicBezTo>
                          <a:pt x="417428" y="250722"/>
                          <a:pt x="380908" y="242295"/>
                          <a:pt x="339472" y="223333"/>
                        </a:cubicBezTo>
                        <a:cubicBezTo>
                          <a:pt x="298036" y="204371"/>
                          <a:pt x="239745" y="173469"/>
                          <a:pt x="196202" y="143270"/>
                        </a:cubicBezTo>
                        <a:cubicBezTo>
                          <a:pt x="152659" y="113071"/>
                          <a:pt x="103498" y="66016"/>
                          <a:pt x="78215" y="42138"/>
                        </a:cubicBezTo>
                        <a:cubicBezTo>
                          <a:pt x="52932" y="18260"/>
                          <a:pt x="48718" y="9130"/>
                          <a:pt x="44505" y="0"/>
                        </a:cubicBezTo>
                        <a:lnTo>
                          <a:pt x="0" y="97435"/>
                        </a:lnTo>
                        <a:cubicBezTo>
                          <a:pt x="25283" y="125527"/>
                          <a:pt x="45515" y="149676"/>
                          <a:pt x="78215" y="176980"/>
                        </a:cubicBezTo>
                        <a:cubicBezTo>
                          <a:pt x="110915" y="204284"/>
                          <a:pt x="152659" y="235272"/>
                          <a:pt x="196202" y="261257"/>
                        </a:cubicBezTo>
                        <a:cubicBezTo>
                          <a:pt x="239745" y="287242"/>
                          <a:pt x="291715" y="315334"/>
                          <a:pt x="339472" y="332892"/>
                        </a:cubicBezTo>
                        <a:cubicBezTo>
                          <a:pt x="387229" y="350450"/>
                          <a:pt x="450436" y="360282"/>
                          <a:pt x="482742" y="366603"/>
                        </a:cubicBezTo>
                        <a:lnTo>
                          <a:pt x="537522" y="37924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17" name="组合 199"/>
                <p:cNvGrpSpPr/>
                <p:nvPr/>
              </p:nvGrpSpPr>
              <p:grpSpPr>
                <a:xfrm>
                  <a:off x="4365811" y="2647886"/>
                  <a:ext cx="1072956" cy="1176375"/>
                  <a:chOff x="4677346" y="2865401"/>
                  <a:chExt cx="699495" cy="766916"/>
                </a:xfrm>
              </p:grpSpPr>
              <p:sp>
                <p:nvSpPr>
                  <p:cNvPr id="235" name="任意多边形 58"/>
                  <p:cNvSpPr/>
                  <p:nvPr/>
                </p:nvSpPr>
                <p:spPr>
                  <a:xfrm>
                    <a:off x="4677346" y="2962319"/>
                    <a:ext cx="615218" cy="661570"/>
                  </a:xfrm>
                  <a:custGeom>
                    <a:avLst/>
                    <a:gdLst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84589 w 615218"/>
                      <a:gd name="connsiteY2" fmla="*/ 227546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56225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  <a:gd name="connsiteX0" fmla="*/ 324464 w 615218"/>
                      <a:gd name="connsiteY0" fmla="*/ 0 h 661570"/>
                      <a:gd name="connsiteX1" fmla="*/ 400313 w 615218"/>
                      <a:gd name="connsiteY1" fmla="*/ 92704 h 661570"/>
                      <a:gd name="connsiteX2" fmla="*/ 498782 w 615218"/>
                      <a:gd name="connsiteY2" fmla="*/ 244105 h 661570"/>
                      <a:gd name="connsiteX3" fmla="*/ 565688 w 615218"/>
                      <a:gd name="connsiteY3" fmla="*/ 366603 h 661570"/>
                      <a:gd name="connsiteX4" fmla="*/ 615218 w 615218"/>
                      <a:gd name="connsiteY4" fmla="*/ 514087 h 661570"/>
                      <a:gd name="connsiteX5" fmla="*/ 261257 w 615218"/>
                      <a:gd name="connsiteY5" fmla="*/ 661570 h 661570"/>
                      <a:gd name="connsiteX6" fmla="*/ 219119 w 615218"/>
                      <a:gd name="connsiteY6" fmla="*/ 556225 h 661570"/>
                      <a:gd name="connsiteX7" fmla="*/ 151697 w 615218"/>
                      <a:gd name="connsiteY7" fmla="*/ 396099 h 661570"/>
                      <a:gd name="connsiteX8" fmla="*/ 54779 w 615218"/>
                      <a:gd name="connsiteY8" fmla="*/ 235974 h 661570"/>
                      <a:gd name="connsiteX9" fmla="*/ 0 w 615218"/>
                      <a:gd name="connsiteY9" fmla="*/ 151698 h 661570"/>
                      <a:gd name="connsiteX10" fmla="*/ 324464 w 615218"/>
                      <a:gd name="connsiteY10" fmla="*/ 0 h 661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5218" h="661570">
                        <a:moveTo>
                          <a:pt x="324464" y="0"/>
                        </a:moveTo>
                        <a:cubicBezTo>
                          <a:pt x="349045" y="27390"/>
                          <a:pt x="371260" y="52020"/>
                          <a:pt x="400313" y="92704"/>
                        </a:cubicBezTo>
                        <a:cubicBezTo>
                          <a:pt x="429366" y="133388"/>
                          <a:pt x="471220" y="198455"/>
                          <a:pt x="498782" y="244105"/>
                        </a:cubicBezTo>
                        <a:cubicBezTo>
                          <a:pt x="526344" y="289755"/>
                          <a:pt x="546282" y="321606"/>
                          <a:pt x="565688" y="366603"/>
                        </a:cubicBezTo>
                        <a:cubicBezTo>
                          <a:pt x="585094" y="411600"/>
                          <a:pt x="610302" y="481079"/>
                          <a:pt x="615218" y="514087"/>
                        </a:cubicBezTo>
                        <a:lnTo>
                          <a:pt x="261257" y="661570"/>
                        </a:lnTo>
                        <a:cubicBezTo>
                          <a:pt x="247211" y="626455"/>
                          <a:pt x="237379" y="600470"/>
                          <a:pt x="219119" y="556225"/>
                        </a:cubicBezTo>
                        <a:cubicBezTo>
                          <a:pt x="200859" y="511980"/>
                          <a:pt x="179087" y="449474"/>
                          <a:pt x="151697" y="396099"/>
                        </a:cubicBezTo>
                        <a:cubicBezTo>
                          <a:pt x="124307" y="342724"/>
                          <a:pt x="80062" y="276707"/>
                          <a:pt x="54779" y="235974"/>
                        </a:cubicBezTo>
                        <a:cubicBezTo>
                          <a:pt x="29496" y="195241"/>
                          <a:pt x="14748" y="173469"/>
                          <a:pt x="0" y="151698"/>
                        </a:cubicBezTo>
                        <a:lnTo>
                          <a:pt x="324464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6" name="任意多边形 59"/>
                  <p:cNvSpPr/>
                  <p:nvPr/>
                </p:nvSpPr>
                <p:spPr>
                  <a:xfrm>
                    <a:off x="4677346" y="2869615"/>
                    <a:ext cx="353961" cy="244402"/>
                  </a:xfrm>
                  <a:custGeom>
                    <a:avLst/>
                    <a:gdLst>
                      <a:gd name="connsiteX0" fmla="*/ 320250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0250 w 353961"/>
                      <a:gd name="connsiteY4" fmla="*/ 96918 h 244402"/>
                      <a:gd name="connsiteX0" fmla="*/ 324981 w 353961"/>
                      <a:gd name="connsiteY0" fmla="*/ 96918 h 244402"/>
                      <a:gd name="connsiteX1" fmla="*/ 353961 w 353961"/>
                      <a:gd name="connsiteY1" fmla="*/ 0 h 244402"/>
                      <a:gd name="connsiteX2" fmla="*/ 21069 w 353961"/>
                      <a:gd name="connsiteY2" fmla="*/ 164339 h 244402"/>
                      <a:gd name="connsiteX3" fmla="*/ 0 w 353961"/>
                      <a:gd name="connsiteY3" fmla="*/ 244402 h 244402"/>
                      <a:gd name="connsiteX4" fmla="*/ 324981 w 353961"/>
                      <a:gd name="connsiteY4" fmla="*/ 96918 h 244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3961" h="244402">
                        <a:moveTo>
                          <a:pt x="324981" y="96918"/>
                        </a:moveTo>
                        <a:cubicBezTo>
                          <a:pt x="335164" y="66368"/>
                          <a:pt x="340617" y="35818"/>
                          <a:pt x="353961" y="0"/>
                        </a:cubicBezTo>
                        <a:lnTo>
                          <a:pt x="21069" y="164339"/>
                        </a:lnTo>
                        <a:lnTo>
                          <a:pt x="0" y="244402"/>
                        </a:lnTo>
                        <a:lnTo>
                          <a:pt x="324981" y="9691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7" name="任意多边形 60"/>
                  <p:cNvSpPr/>
                  <p:nvPr/>
                </p:nvSpPr>
                <p:spPr>
                  <a:xfrm>
                    <a:off x="4938603" y="3467978"/>
                    <a:ext cx="438238" cy="164339"/>
                  </a:xfrm>
                  <a:custGeom>
                    <a:avLst/>
                    <a:gdLst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1698 h 164339"/>
                      <a:gd name="connsiteX4" fmla="*/ 349747 w 438238"/>
                      <a:gd name="connsiteY4" fmla="*/ 0 h 164339"/>
                      <a:gd name="connsiteX0" fmla="*/ 349747 w 438238"/>
                      <a:gd name="connsiteY0" fmla="*/ 0 h 164339"/>
                      <a:gd name="connsiteX1" fmla="*/ 438238 w 438238"/>
                      <a:gd name="connsiteY1" fmla="*/ 4214 h 164339"/>
                      <a:gd name="connsiteX2" fmla="*/ 71635 w 438238"/>
                      <a:gd name="connsiteY2" fmla="*/ 164339 h 164339"/>
                      <a:gd name="connsiteX3" fmla="*/ 0 w 438238"/>
                      <a:gd name="connsiteY3" fmla="*/ 156429 h 164339"/>
                      <a:gd name="connsiteX4" fmla="*/ 349747 w 438238"/>
                      <a:gd name="connsiteY4" fmla="*/ 0 h 1643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38238" h="164339">
                        <a:moveTo>
                          <a:pt x="349747" y="0"/>
                        </a:moveTo>
                        <a:lnTo>
                          <a:pt x="438238" y="4214"/>
                        </a:lnTo>
                        <a:lnTo>
                          <a:pt x="71635" y="164339"/>
                        </a:lnTo>
                        <a:lnTo>
                          <a:pt x="0" y="156429"/>
                        </a:lnTo>
                        <a:lnTo>
                          <a:pt x="349747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8" name="任意多边形 61"/>
                  <p:cNvSpPr/>
                  <p:nvPr/>
                </p:nvSpPr>
                <p:spPr>
                  <a:xfrm>
                    <a:off x="5001810" y="2865401"/>
                    <a:ext cx="375031" cy="610190"/>
                  </a:xfrm>
                  <a:custGeom>
                    <a:avLst/>
                    <a:gdLst>
                      <a:gd name="connsiteX0" fmla="*/ 290754 w 375031"/>
                      <a:gd name="connsiteY0" fmla="*/ 598363 h 606791"/>
                      <a:gd name="connsiteX1" fmla="*/ 252830 w 375031"/>
                      <a:gd name="connsiteY1" fmla="*/ 497231 h 606791"/>
                      <a:gd name="connsiteX2" fmla="*/ 176981 w 375031"/>
                      <a:gd name="connsiteY2" fmla="*/ 345534 h 606791"/>
                      <a:gd name="connsiteX3" fmla="*/ 88490 w 375031"/>
                      <a:gd name="connsiteY3" fmla="*/ 210691 h 606791"/>
                      <a:gd name="connsiteX4" fmla="*/ 25283 w 375031"/>
                      <a:gd name="connsiteY4" fmla="*/ 122201 h 606791"/>
                      <a:gd name="connsiteX5" fmla="*/ 0 w 375031"/>
                      <a:gd name="connsiteY5" fmla="*/ 101132 h 606791"/>
                      <a:gd name="connsiteX6" fmla="*/ 29497 w 375031"/>
                      <a:gd name="connsiteY6" fmla="*/ 0 h 606791"/>
                      <a:gd name="connsiteX7" fmla="*/ 105346 w 375031"/>
                      <a:gd name="connsiteY7" fmla="*/ 101132 h 606791"/>
                      <a:gd name="connsiteX8" fmla="*/ 198050 w 375031"/>
                      <a:gd name="connsiteY8" fmla="*/ 231760 h 606791"/>
                      <a:gd name="connsiteX9" fmla="*/ 282326 w 375031"/>
                      <a:gd name="connsiteY9" fmla="*/ 383458 h 606791"/>
                      <a:gd name="connsiteX10" fmla="*/ 345534 w 375031"/>
                      <a:gd name="connsiteY10" fmla="*/ 518300 h 606791"/>
                      <a:gd name="connsiteX11" fmla="*/ 375031 w 375031"/>
                      <a:gd name="connsiteY11" fmla="*/ 606791 h 606791"/>
                      <a:gd name="connsiteX12" fmla="*/ 290754 w 375031"/>
                      <a:gd name="connsiteY12" fmla="*/ 598363 h 606791"/>
                      <a:gd name="connsiteX0" fmla="*/ 290754 w 375031"/>
                      <a:gd name="connsiteY0" fmla="*/ 610190 h 610190"/>
                      <a:gd name="connsiteX1" fmla="*/ 252830 w 375031"/>
                      <a:gd name="connsiteY1" fmla="*/ 497231 h 610190"/>
                      <a:gd name="connsiteX2" fmla="*/ 176981 w 375031"/>
                      <a:gd name="connsiteY2" fmla="*/ 345534 h 610190"/>
                      <a:gd name="connsiteX3" fmla="*/ 88490 w 375031"/>
                      <a:gd name="connsiteY3" fmla="*/ 210691 h 610190"/>
                      <a:gd name="connsiteX4" fmla="*/ 25283 w 375031"/>
                      <a:gd name="connsiteY4" fmla="*/ 122201 h 610190"/>
                      <a:gd name="connsiteX5" fmla="*/ 0 w 375031"/>
                      <a:gd name="connsiteY5" fmla="*/ 101132 h 610190"/>
                      <a:gd name="connsiteX6" fmla="*/ 29497 w 375031"/>
                      <a:gd name="connsiteY6" fmla="*/ 0 h 610190"/>
                      <a:gd name="connsiteX7" fmla="*/ 105346 w 375031"/>
                      <a:gd name="connsiteY7" fmla="*/ 101132 h 610190"/>
                      <a:gd name="connsiteX8" fmla="*/ 198050 w 375031"/>
                      <a:gd name="connsiteY8" fmla="*/ 231760 h 610190"/>
                      <a:gd name="connsiteX9" fmla="*/ 282326 w 375031"/>
                      <a:gd name="connsiteY9" fmla="*/ 383458 h 610190"/>
                      <a:gd name="connsiteX10" fmla="*/ 345534 w 375031"/>
                      <a:gd name="connsiteY10" fmla="*/ 518300 h 610190"/>
                      <a:gd name="connsiteX11" fmla="*/ 375031 w 375031"/>
                      <a:gd name="connsiteY11" fmla="*/ 606791 h 610190"/>
                      <a:gd name="connsiteX12" fmla="*/ 290754 w 375031"/>
                      <a:gd name="connsiteY12" fmla="*/ 610190 h 610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75031" h="610190">
                        <a:moveTo>
                          <a:pt x="290754" y="610190"/>
                        </a:moveTo>
                        <a:cubicBezTo>
                          <a:pt x="281273" y="580693"/>
                          <a:pt x="271792" y="541340"/>
                          <a:pt x="252830" y="497231"/>
                        </a:cubicBezTo>
                        <a:cubicBezTo>
                          <a:pt x="233868" y="453122"/>
                          <a:pt x="204371" y="393291"/>
                          <a:pt x="176981" y="345534"/>
                        </a:cubicBezTo>
                        <a:cubicBezTo>
                          <a:pt x="149591" y="297777"/>
                          <a:pt x="113773" y="247913"/>
                          <a:pt x="88490" y="210691"/>
                        </a:cubicBezTo>
                        <a:cubicBezTo>
                          <a:pt x="63207" y="173469"/>
                          <a:pt x="40031" y="140461"/>
                          <a:pt x="25283" y="122201"/>
                        </a:cubicBezTo>
                        <a:cubicBezTo>
                          <a:pt x="10535" y="103941"/>
                          <a:pt x="5267" y="102536"/>
                          <a:pt x="0" y="101132"/>
                        </a:cubicBezTo>
                        <a:lnTo>
                          <a:pt x="29497" y="0"/>
                        </a:lnTo>
                        <a:cubicBezTo>
                          <a:pt x="54780" y="33711"/>
                          <a:pt x="77254" y="62505"/>
                          <a:pt x="105346" y="101132"/>
                        </a:cubicBezTo>
                        <a:cubicBezTo>
                          <a:pt x="133438" y="139759"/>
                          <a:pt x="168553" y="184706"/>
                          <a:pt x="198050" y="231760"/>
                        </a:cubicBezTo>
                        <a:cubicBezTo>
                          <a:pt x="227547" y="278814"/>
                          <a:pt x="257745" y="335701"/>
                          <a:pt x="282326" y="383458"/>
                        </a:cubicBezTo>
                        <a:cubicBezTo>
                          <a:pt x="306907" y="431215"/>
                          <a:pt x="330083" y="481078"/>
                          <a:pt x="345534" y="518300"/>
                        </a:cubicBezTo>
                        <a:cubicBezTo>
                          <a:pt x="360985" y="555522"/>
                          <a:pt x="368008" y="581156"/>
                          <a:pt x="375031" y="606791"/>
                        </a:cubicBezTo>
                        <a:lnTo>
                          <a:pt x="290754" y="61019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18" name="组合 200"/>
                <p:cNvGrpSpPr/>
                <p:nvPr/>
              </p:nvGrpSpPr>
              <p:grpSpPr>
                <a:xfrm>
                  <a:off x="3628968" y="2137248"/>
                  <a:ext cx="1176374" cy="743312"/>
                  <a:chOff x="4090901" y="3221485"/>
                  <a:chExt cx="766916" cy="484590"/>
                </a:xfrm>
              </p:grpSpPr>
              <p:sp>
                <p:nvSpPr>
                  <p:cNvPr id="232" name="任意多边形 50"/>
                  <p:cNvSpPr/>
                  <p:nvPr/>
                </p:nvSpPr>
                <p:spPr>
                  <a:xfrm>
                    <a:off x="4090901" y="3221485"/>
                    <a:ext cx="324464" cy="261257"/>
                  </a:xfrm>
                  <a:custGeom>
                    <a:avLst/>
                    <a:gdLst>
                      <a:gd name="connsiteX0" fmla="*/ 324464 w 324464"/>
                      <a:gd name="connsiteY0" fmla="*/ 101132 h 261257"/>
                      <a:gd name="connsiteX1" fmla="*/ 8427 w 324464"/>
                      <a:gd name="connsiteY1" fmla="*/ 261257 h 261257"/>
                      <a:gd name="connsiteX2" fmla="*/ 0 w 324464"/>
                      <a:gd name="connsiteY2" fmla="*/ 160125 h 261257"/>
                      <a:gd name="connsiteX3" fmla="*/ 299181 w 324464"/>
                      <a:gd name="connsiteY3" fmla="*/ 0 h 261257"/>
                      <a:gd name="connsiteX4" fmla="*/ 324464 w 324464"/>
                      <a:gd name="connsiteY4" fmla="*/ 101132 h 261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4464" h="261257">
                        <a:moveTo>
                          <a:pt x="324464" y="101132"/>
                        </a:moveTo>
                        <a:lnTo>
                          <a:pt x="8427" y="261257"/>
                        </a:lnTo>
                        <a:lnTo>
                          <a:pt x="0" y="160125"/>
                        </a:lnTo>
                        <a:lnTo>
                          <a:pt x="299181" y="0"/>
                        </a:lnTo>
                        <a:lnTo>
                          <a:pt x="324464" y="10113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3" name="任意多边形 56"/>
                  <p:cNvSpPr/>
                  <p:nvPr/>
                </p:nvSpPr>
                <p:spPr>
                  <a:xfrm>
                    <a:off x="4095114" y="3326830"/>
                    <a:ext cx="728992" cy="379245"/>
                  </a:xfrm>
                  <a:custGeom>
                    <a:avLst/>
                    <a:gdLst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53143 w 728992"/>
                      <a:gd name="connsiteY5" fmla="*/ 181195 h 379245"/>
                      <a:gd name="connsiteX6" fmla="*/ 602577 w 728992"/>
                      <a:gd name="connsiteY6" fmla="*/ 126415 h 379245"/>
                      <a:gd name="connsiteX7" fmla="*/ 471949 w 728992"/>
                      <a:gd name="connsiteY7" fmla="*/ 50566 h 379245"/>
                      <a:gd name="connsiteX8" fmla="*/ 370817 w 728992"/>
                      <a:gd name="connsiteY8" fmla="*/ 12642 h 379245"/>
                      <a:gd name="connsiteX9" fmla="*/ 320251 w 728992"/>
                      <a:gd name="connsiteY9" fmla="*/ 0 h 379245"/>
                      <a:gd name="connsiteX10" fmla="*/ 0 w 728992"/>
                      <a:gd name="connsiteY10" fmla="*/ 155912 h 379245"/>
                      <a:gd name="connsiteX0" fmla="*/ 0 w 734997"/>
                      <a:gd name="connsiteY0" fmla="*/ 155912 h 379245"/>
                      <a:gd name="connsiteX1" fmla="*/ 134843 w 734997"/>
                      <a:gd name="connsiteY1" fmla="*/ 185409 h 379245"/>
                      <a:gd name="connsiteX2" fmla="*/ 303396 w 734997"/>
                      <a:gd name="connsiteY2" fmla="*/ 286540 h 379245"/>
                      <a:gd name="connsiteX3" fmla="*/ 400314 w 734997"/>
                      <a:gd name="connsiteY3" fmla="*/ 379245 h 379245"/>
                      <a:gd name="connsiteX4" fmla="*/ 728992 w 734997"/>
                      <a:gd name="connsiteY4" fmla="*/ 240188 h 379245"/>
                      <a:gd name="connsiteX5" fmla="*/ 602577 w 734997"/>
                      <a:gd name="connsiteY5" fmla="*/ 126415 h 379245"/>
                      <a:gd name="connsiteX6" fmla="*/ 471949 w 734997"/>
                      <a:gd name="connsiteY6" fmla="*/ 50566 h 379245"/>
                      <a:gd name="connsiteX7" fmla="*/ 370817 w 734997"/>
                      <a:gd name="connsiteY7" fmla="*/ 12642 h 379245"/>
                      <a:gd name="connsiteX8" fmla="*/ 320251 w 734997"/>
                      <a:gd name="connsiteY8" fmla="*/ 0 h 379245"/>
                      <a:gd name="connsiteX9" fmla="*/ 0 w 734997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70817 w 728992"/>
                      <a:gd name="connsiteY7" fmla="*/ 12642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303396 w 728992"/>
                      <a:gd name="connsiteY2" fmla="*/ 286540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  <a:gd name="connsiteX0" fmla="*/ 0 w 728992"/>
                      <a:gd name="connsiteY0" fmla="*/ 155912 h 379245"/>
                      <a:gd name="connsiteX1" fmla="*/ 134843 w 728992"/>
                      <a:gd name="connsiteY1" fmla="*/ 185409 h 379245"/>
                      <a:gd name="connsiteX2" fmla="*/ 298665 w 728992"/>
                      <a:gd name="connsiteY2" fmla="*/ 277078 h 379245"/>
                      <a:gd name="connsiteX3" fmla="*/ 400314 w 728992"/>
                      <a:gd name="connsiteY3" fmla="*/ 379245 h 379245"/>
                      <a:gd name="connsiteX4" fmla="*/ 728992 w 728992"/>
                      <a:gd name="connsiteY4" fmla="*/ 240188 h 379245"/>
                      <a:gd name="connsiteX5" fmla="*/ 602577 w 728992"/>
                      <a:gd name="connsiteY5" fmla="*/ 126415 h 379245"/>
                      <a:gd name="connsiteX6" fmla="*/ 471949 w 728992"/>
                      <a:gd name="connsiteY6" fmla="*/ 50566 h 379245"/>
                      <a:gd name="connsiteX7" fmla="*/ 380280 w 728992"/>
                      <a:gd name="connsiteY7" fmla="*/ 10277 h 379245"/>
                      <a:gd name="connsiteX8" fmla="*/ 320251 w 728992"/>
                      <a:gd name="connsiteY8" fmla="*/ 0 h 379245"/>
                      <a:gd name="connsiteX9" fmla="*/ 0 w 728992"/>
                      <a:gd name="connsiteY9" fmla="*/ 155912 h 379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28992" h="379245">
                        <a:moveTo>
                          <a:pt x="0" y="155912"/>
                        </a:moveTo>
                        <a:cubicBezTo>
                          <a:pt x="42138" y="159775"/>
                          <a:pt x="85066" y="165215"/>
                          <a:pt x="134843" y="185409"/>
                        </a:cubicBezTo>
                        <a:cubicBezTo>
                          <a:pt x="184620" y="205603"/>
                          <a:pt x="254420" y="244772"/>
                          <a:pt x="298665" y="277078"/>
                        </a:cubicBezTo>
                        <a:cubicBezTo>
                          <a:pt x="342910" y="309384"/>
                          <a:pt x="373977" y="349045"/>
                          <a:pt x="400314" y="379245"/>
                        </a:cubicBezTo>
                        <a:cubicBezTo>
                          <a:pt x="509873" y="332893"/>
                          <a:pt x="669999" y="278112"/>
                          <a:pt x="728992" y="240188"/>
                        </a:cubicBezTo>
                        <a:cubicBezTo>
                          <a:pt x="712136" y="219119"/>
                          <a:pt x="645418" y="158019"/>
                          <a:pt x="602577" y="126415"/>
                        </a:cubicBezTo>
                        <a:cubicBezTo>
                          <a:pt x="559736" y="94811"/>
                          <a:pt x="508999" y="69922"/>
                          <a:pt x="471949" y="50566"/>
                        </a:cubicBezTo>
                        <a:cubicBezTo>
                          <a:pt x="434899" y="31210"/>
                          <a:pt x="405563" y="18705"/>
                          <a:pt x="380280" y="10277"/>
                        </a:cubicBezTo>
                        <a:cubicBezTo>
                          <a:pt x="354997" y="1849"/>
                          <a:pt x="332892" y="2107"/>
                          <a:pt x="320251" y="0"/>
                        </a:cubicBezTo>
                        <a:lnTo>
                          <a:pt x="0" y="15591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34" name="任意多边形 57"/>
                  <p:cNvSpPr/>
                  <p:nvPr/>
                </p:nvSpPr>
                <p:spPr>
                  <a:xfrm>
                    <a:off x="4390082" y="3225699"/>
                    <a:ext cx="467735" cy="347898"/>
                  </a:xfrm>
                  <a:custGeom>
                    <a:avLst/>
                    <a:gdLst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7547 w 467735"/>
                      <a:gd name="connsiteY10" fmla="*/ 176980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25596 w 467735"/>
                      <a:gd name="connsiteY0" fmla="*/ 345533 h 345533"/>
                      <a:gd name="connsiteX1" fmla="*/ 467735 w 467735"/>
                      <a:gd name="connsiteY1" fmla="*/ 265471 h 345533"/>
                      <a:gd name="connsiteX2" fmla="*/ 425596 w 467735"/>
                      <a:gd name="connsiteY2" fmla="*/ 223332 h 345533"/>
                      <a:gd name="connsiteX3" fmla="*/ 337106 w 467735"/>
                      <a:gd name="connsiteY3" fmla="*/ 155911 h 345533"/>
                      <a:gd name="connsiteX4" fmla="*/ 252830 w 467735"/>
                      <a:gd name="connsiteY4" fmla="*/ 96918 h 345533"/>
                      <a:gd name="connsiteX5" fmla="*/ 143270 w 467735"/>
                      <a:gd name="connsiteY5" fmla="*/ 42138 h 345533"/>
                      <a:gd name="connsiteX6" fmla="*/ 67421 w 467735"/>
                      <a:gd name="connsiteY6" fmla="*/ 12641 h 345533"/>
                      <a:gd name="connsiteX7" fmla="*/ 0 w 467735"/>
                      <a:gd name="connsiteY7" fmla="*/ 0 h 345533"/>
                      <a:gd name="connsiteX8" fmla="*/ 25283 w 467735"/>
                      <a:gd name="connsiteY8" fmla="*/ 101131 h 345533"/>
                      <a:gd name="connsiteX9" fmla="*/ 101132 w 467735"/>
                      <a:gd name="connsiteY9" fmla="*/ 117987 h 345533"/>
                      <a:gd name="connsiteX10" fmla="*/ 220450 w 467735"/>
                      <a:gd name="connsiteY10" fmla="*/ 174614 h 345533"/>
                      <a:gd name="connsiteX11" fmla="*/ 328678 w 467735"/>
                      <a:gd name="connsiteY11" fmla="*/ 244401 h 345533"/>
                      <a:gd name="connsiteX12" fmla="*/ 387672 w 467735"/>
                      <a:gd name="connsiteY12" fmla="*/ 294967 h 345533"/>
                      <a:gd name="connsiteX13" fmla="*/ 425596 w 467735"/>
                      <a:gd name="connsiteY13" fmla="*/ 345533 h 345533"/>
                      <a:gd name="connsiteX0" fmla="*/ 430328 w 467735"/>
                      <a:gd name="connsiteY0" fmla="*/ 347898 h 347898"/>
                      <a:gd name="connsiteX1" fmla="*/ 467735 w 467735"/>
                      <a:gd name="connsiteY1" fmla="*/ 265471 h 347898"/>
                      <a:gd name="connsiteX2" fmla="*/ 425596 w 467735"/>
                      <a:gd name="connsiteY2" fmla="*/ 223332 h 347898"/>
                      <a:gd name="connsiteX3" fmla="*/ 337106 w 467735"/>
                      <a:gd name="connsiteY3" fmla="*/ 155911 h 347898"/>
                      <a:gd name="connsiteX4" fmla="*/ 252830 w 467735"/>
                      <a:gd name="connsiteY4" fmla="*/ 96918 h 347898"/>
                      <a:gd name="connsiteX5" fmla="*/ 143270 w 467735"/>
                      <a:gd name="connsiteY5" fmla="*/ 42138 h 347898"/>
                      <a:gd name="connsiteX6" fmla="*/ 67421 w 467735"/>
                      <a:gd name="connsiteY6" fmla="*/ 12641 h 347898"/>
                      <a:gd name="connsiteX7" fmla="*/ 0 w 467735"/>
                      <a:gd name="connsiteY7" fmla="*/ 0 h 347898"/>
                      <a:gd name="connsiteX8" fmla="*/ 25283 w 467735"/>
                      <a:gd name="connsiteY8" fmla="*/ 101131 h 347898"/>
                      <a:gd name="connsiteX9" fmla="*/ 101132 w 467735"/>
                      <a:gd name="connsiteY9" fmla="*/ 117987 h 347898"/>
                      <a:gd name="connsiteX10" fmla="*/ 220450 w 467735"/>
                      <a:gd name="connsiteY10" fmla="*/ 174614 h 347898"/>
                      <a:gd name="connsiteX11" fmla="*/ 328678 w 467735"/>
                      <a:gd name="connsiteY11" fmla="*/ 244401 h 347898"/>
                      <a:gd name="connsiteX12" fmla="*/ 387672 w 467735"/>
                      <a:gd name="connsiteY12" fmla="*/ 294967 h 347898"/>
                      <a:gd name="connsiteX13" fmla="*/ 430328 w 467735"/>
                      <a:gd name="connsiteY13" fmla="*/ 347898 h 3478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67735" h="347898">
                        <a:moveTo>
                          <a:pt x="430328" y="347898"/>
                        </a:moveTo>
                        <a:cubicBezTo>
                          <a:pt x="447183" y="315241"/>
                          <a:pt x="459307" y="280219"/>
                          <a:pt x="467735" y="265471"/>
                        </a:cubicBezTo>
                        <a:cubicBezTo>
                          <a:pt x="453689" y="251425"/>
                          <a:pt x="447368" y="241592"/>
                          <a:pt x="425596" y="223332"/>
                        </a:cubicBezTo>
                        <a:cubicBezTo>
                          <a:pt x="403824" y="205072"/>
                          <a:pt x="365900" y="176980"/>
                          <a:pt x="337106" y="155911"/>
                        </a:cubicBezTo>
                        <a:cubicBezTo>
                          <a:pt x="308312" y="134842"/>
                          <a:pt x="285136" y="115880"/>
                          <a:pt x="252830" y="96918"/>
                        </a:cubicBezTo>
                        <a:cubicBezTo>
                          <a:pt x="220524" y="77956"/>
                          <a:pt x="174171" y="56184"/>
                          <a:pt x="143270" y="42138"/>
                        </a:cubicBezTo>
                        <a:cubicBezTo>
                          <a:pt x="112369" y="28092"/>
                          <a:pt x="91299" y="19664"/>
                          <a:pt x="67421" y="12641"/>
                        </a:cubicBezTo>
                        <a:cubicBezTo>
                          <a:pt x="43543" y="5618"/>
                          <a:pt x="21771" y="2809"/>
                          <a:pt x="0" y="0"/>
                        </a:cubicBezTo>
                        <a:lnTo>
                          <a:pt x="25283" y="101131"/>
                        </a:lnTo>
                        <a:cubicBezTo>
                          <a:pt x="50566" y="106750"/>
                          <a:pt x="68604" y="105740"/>
                          <a:pt x="101132" y="117987"/>
                        </a:cubicBezTo>
                        <a:cubicBezTo>
                          <a:pt x="133660" y="130234"/>
                          <a:pt x="182526" y="153545"/>
                          <a:pt x="220450" y="174614"/>
                        </a:cubicBezTo>
                        <a:cubicBezTo>
                          <a:pt x="258374" y="195683"/>
                          <a:pt x="301991" y="224737"/>
                          <a:pt x="328678" y="244401"/>
                        </a:cubicBezTo>
                        <a:cubicBezTo>
                          <a:pt x="355365" y="264065"/>
                          <a:pt x="371518" y="279516"/>
                          <a:pt x="387672" y="294967"/>
                        </a:cubicBezTo>
                        <a:lnTo>
                          <a:pt x="430328" y="34789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19" name="组合 201"/>
                <p:cNvGrpSpPr/>
                <p:nvPr/>
              </p:nvGrpSpPr>
              <p:grpSpPr>
                <a:xfrm>
                  <a:off x="2902203" y="2123365"/>
                  <a:ext cx="1159819" cy="744269"/>
                  <a:chOff x="3723172" y="2523457"/>
                  <a:chExt cx="756124" cy="485214"/>
                </a:xfrm>
              </p:grpSpPr>
              <p:sp>
                <p:nvSpPr>
                  <p:cNvPr id="227" name="任意多边形 39"/>
                  <p:cNvSpPr/>
                  <p:nvPr/>
                </p:nvSpPr>
                <p:spPr>
                  <a:xfrm>
                    <a:off x="3725021" y="2717917"/>
                    <a:ext cx="412955" cy="290754"/>
                  </a:xfrm>
                  <a:custGeom>
                    <a:avLst/>
                    <a:gdLst>
                      <a:gd name="connsiteX0" fmla="*/ 337106 w 412955"/>
                      <a:gd name="connsiteY0" fmla="*/ 0 h 290754"/>
                      <a:gd name="connsiteX1" fmla="*/ 0 w 412955"/>
                      <a:gd name="connsiteY1" fmla="*/ 210691 h 290754"/>
                      <a:gd name="connsiteX2" fmla="*/ 109560 w 412955"/>
                      <a:gd name="connsiteY2" fmla="*/ 290754 h 290754"/>
                      <a:gd name="connsiteX3" fmla="*/ 412955 w 412955"/>
                      <a:gd name="connsiteY3" fmla="*/ 96918 h 290754"/>
                      <a:gd name="connsiteX4" fmla="*/ 337106 w 412955"/>
                      <a:gd name="connsiteY4" fmla="*/ 0 h 2907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12955" h="290754">
                        <a:moveTo>
                          <a:pt x="337106" y="0"/>
                        </a:moveTo>
                        <a:lnTo>
                          <a:pt x="0" y="210691"/>
                        </a:lnTo>
                        <a:lnTo>
                          <a:pt x="109560" y="290754"/>
                        </a:lnTo>
                        <a:lnTo>
                          <a:pt x="412955" y="96918"/>
                        </a:lnTo>
                        <a:lnTo>
                          <a:pt x="337106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grpSp>
                <p:nvGrpSpPr>
                  <p:cNvPr id="228" name="组合 210"/>
                  <p:cNvGrpSpPr/>
                  <p:nvPr/>
                </p:nvGrpSpPr>
                <p:grpSpPr>
                  <a:xfrm>
                    <a:off x="3723172" y="2523457"/>
                    <a:ext cx="756124" cy="481000"/>
                    <a:chOff x="3723172" y="2523457"/>
                    <a:chExt cx="756124" cy="481000"/>
                  </a:xfrm>
                </p:grpSpPr>
                <p:sp>
                  <p:nvSpPr>
                    <p:cNvPr id="229" name="任意多边形 41"/>
                    <p:cNvSpPr/>
                    <p:nvPr/>
                  </p:nvSpPr>
                  <p:spPr>
                    <a:xfrm>
                      <a:off x="3723172" y="2559519"/>
                      <a:ext cx="510908" cy="374339"/>
                    </a:xfrm>
                    <a:custGeom>
                      <a:avLst/>
                      <a:gdLst>
                        <a:gd name="connsiteX0" fmla="*/ 0 w 501446"/>
                        <a:gd name="connsiteY0" fmla="*/ 366602 h 366602"/>
                        <a:gd name="connsiteX1" fmla="*/ 63208 w 501446"/>
                        <a:gd name="connsiteY1" fmla="*/ 265471 h 366602"/>
                        <a:gd name="connsiteX2" fmla="*/ 143270 w 501446"/>
                        <a:gd name="connsiteY2" fmla="*/ 193836 h 366602"/>
                        <a:gd name="connsiteX3" fmla="*/ 273899 w 501446"/>
                        <a:gd name="connsiteY3" fmla="*/ 117987 h 366602"/>
                        <a:gd name="connsiteX4" fmla="*/ 501446 w 501446"/>
                        <a:gd name="connsiteY4" fmla="*/ 0 h 366602"/>
                        <a:gd name="connsiteX5" fmla="*/ 429811 w 501446"/>
                        <a:gd name="connsiteY5" fmla="*/ 46352 h 366602"/>
                        <a:gd name="connsiteX6" fmla="*/ 383458 w 501446"/>
                        <a:gd name="connsiteY6" fmla="*/ 96918 h 366602"/>
                        <a:gd name="connsiteX7" fmla="*/ 362389 w 501446"/>
                        <a:gd name="connsiteY7" fmla="*/ 130628 h 366602"/>
                        <a:gd name="connsiteX8" fmla="*/ 345534 w 501446"/>
                        <a:gd name="connsiteY8" fmla="*/ 160125 h 366602"/>
                        <a:gd name="connsiteX9" fmla="*/ 0 w 501446"/>
                        <a:gd name="connsiteY9" fmla="*/ 366602 h 366602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9811 w 513274"/>
                        <a:gd name="connsiteY5" fmla="*/ 43987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3274"/>
                        <a:gd name="connsiteY0" fmla="*/ 364237 h 364237"/>
                        <a:gd name="connsiteX1" fmla="*/ 63208 w 513274"/>
                        <a:gd name="connsiteY1" fmla="*/ 263106 h 364237"/>
                        <a:gd name="connsiteX2" fmla="*/ 143270 w 513274"/>
                        <a:gd name="connsiteY2" fmla="*/ 191471 h 364237"/>
                        <a:gd name="connsiteX3" fmla="*/ 273899 w 513274"/>
                        <a:gd name="connsiteY3" fmla="*/ 115622 h 364237"/>
                        <a:gd name="connsiteX4" fmla="*/ 513274 w 513274"/>
                        <a:gd name="connsiteY4" fmla="*/ 0 h 364237"/>
                        <a:gd name="connsiteX5" fmla="*/ 422714 w 513274"/>
                        <a:gd name="connsiteY5" fmla="*/ 55815 h 364237"/>
                        <a:gd name="connsiteX6" fmla="*/ 383458 w 513274"/>
                        <a:gd name="connsiteY6" fmla="*/ 94553 h 364237"/>
                        <a:gd name="connsiteX7" fmla="*/ 362389 w 513274"/>
                        <a:gd name="connsiteY7" fmla="*/ 128263 h 364237"/>
                        <a:gd name="connsiteX8" fmla="*/ 345534 w 513274"/>
                        <a:gd name="connsiteY8" fmla="*/ 157760 h 364237"/>
                        <a:gd name="connsiteX9" fmla="*/ 0 w 513274"/>
                        <a:gd name="connsiteY9" fmla="*/ 364237 h 364237"/>
                        <a:gd name="connsiteX0" fmla="*/ 0 w 510909"/>
                        <a:gd name="connsiteY0" fmla="*/ 373700 h 373700"/>
                        <a:gd name="connsiteX1" fmla="*/ 60843 w 510909"/>
                        <a:gd name="connsiteY1" fmla="*/ 263106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40905 w 510909"/>
                        <a:gd name="connsiteY2" fmla="*/ 191471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71534 w 510909"/>
                        <a:gd name="connsiteY3" fmla="*/ 115622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9358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3700 h 373700"/>
                        <a:gd name="connsiteX1" fmla="*/ 55349 w 510909"/>
                        <a:gd name="connsiteY1" fmla="*/ 287831 h 373700"/>
                        <a:gd name="connsiteX2" fmla="*/ 135411 w 510909"/>
                        <a:gd name="connsiteY2" fmla="*/ 207954 h 373700"/>
                        <a:gd name="connsiteX3" fmla="*/ 263293 w 510909"/>
                        <a:gd name="connsiteY3" fmla="*/ 121116 h 373700"/>
                        <a:gd name="connsiteX4" fmla="*/ 510909 w 510909"/>
                        <a:gd name="connsiteY4" fmla="*/ 0 h 373700"/>
                        <a:gd name="connsiteX5" fmla="*/ 420349 w 510909"/>
                        <a:gd name="connsiteY5" fmla="*/ 55815 h 373700"/>
                        <a:gd name="connsiteX6" fmla="*/ 381093 w 510909"/>
                        <a:gd name="connsiteY6" fmla="*/ 94553 h 373700"/>
                        <a:gd name="connsiteX7" fmla="*/ 360024 w 510909"/>
                        <a:gd name="connsiteY7" fmla="*/ 128263 h 373700"/>
                        <a:gd name="connsiteX8" fmla="*/ 343169 w 510909"/>
                        <a:gd name="connsiteY8" fmla="*/ 157760 h 373700"/>
                        <a:gd name="connsiteX9" fmla="*/ 0 w 510909"/>
                        <a:gd name="connsiteY9" fmla="*/ 373700 h 373700"/>
                        <a:gd name="connsiteX0" fmla="*/ 0 w 510909"/>
                        <a:gd name="connsiteY0" fmla="*/ 374339 h 374339"/>
                        <a:gd name="connsiteX1" fmla="*/ 55349 w 510909"/>
                        <a:gd name="connsiteY1" fmla="*/ 288470 h 374339"/>
                        <a:gd name="connsiteX2" fmla="*/ 135411 w 510909"/>
                        <a:gd name="connsiteY2" fmla="*/ 208593 h 374339"/>
                        <a:gd name="connsiteX3" fmla="*/ 263293 w 510909"/>
                        <a:gd name="connsiteY3" fmla="*/ 121755 h 374339"/>
                        <a:gd name="connsiteX4" fmla="*/ 510909 w 510909"/>
                        <a:gd name="connsiteY4" fmla="*/ 639 h 374339"/>
                        <a:gd name="connsiteX5" fmla="*/ 420349 w 510909"/>
                        <a:gd name="connsiteY5" fmla="*/ 56454 h 374339"/>
                        <a:gd name="connsiteX6" fmla="*/ 381093 w 510909"/>
                        <a:gd name="connsiteY6" fmla="*/ 95192 h 374339"/>
                        <a:gd name="connsiteX7" fmla="*/ 360024 w 510909"/>
                        <a:gd name="connsiteY7" fmla="*/ 128902 h 374339"/>
                        <a:gd name="connsiteX8" fmla="*/ 343169 w 510909"/>
                        <a:gd name="connsiteY8" fmla="*/ 158399 h 374339"/>
                        <a:gd name="connsiteX9" fmla="*/ 0 w 510909"/>
                        <a:gd name="connsiteY9" fmla="*/ 374339 h 374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10909" h="374339">
                          <a:moveTo>
                            <a:pt x="0" y="374339"/>
                          </a:moveTo>
                          <a:cubicBezTo>
                            <a:pt x="19665" y="338170"/>
                            <a:pt x="32781" y="316094"/>
                            <a:pt x="55349" y="288470"/>
                          </a:cubicBezTo>
                          <a:cubicBezTo>
                            <a:pt x="77917" y="260846"/>
                            <a:pt x="100754" y="236379"/>
                            <a:pt x="135411" y="208593"/>
                          </a:cubicBezTo>
                          <a:cubicBezTo>
                            <a:pt x="170068" y="180807"/>
                            <a:pt x="200710" y="156414"/>
                            <a:pt x="263293" y="121755"/>
                          </a:cubicBezTo>
                          <a:cubicBezTo>
                            <a:pt x="325876" y="87096"/>
                            <a:pt x="503903" y="-8716"/>
                            <a:pt x="510909" y="639"/>
                          </a:cubicBezTo>
                          <a:cubicBezTo>
                            <a:pt x="487031" y="16090"/>
                            <a:pt x="441985" y="40695"/>
                            <a:pt x="420349" y="56454"/>
                          </a:cubicBezTo>
                          <a:cubicBezTo>
                            <a:pt x="398713" y="72213"/>
                            <a:pt x="391147" y="83117"/>
                            <a:pt x="381093" y="95192"/>
                          </a:cubicBezTo>
                          <a:cubicBezTo>
                            <a:pt x="371039" y="107267"/>
                            <a:pt x="366345" y="118367"/>
                            <a:pt x="360024" y="128902"/>
                          </a:cubicBezTo>
                          <a:cubicBezTo>
                            <a:pt x="353703" y="139436"/>
                            <a:pt x="348436" y="148917"/>
                            <a:pt x="343169" y="158399"/>
                          </a:cubicBezTo>
                          <a:lnTo>
                            <a:pt x="0" y="374339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C000">
                            <a:lumMod val="50000"/>
                            <a:alpha val="70000"/>
                          </a:srgbClr>
                        </a:gs>
                        <a:gs pos="45000">
                          <a:srgbClr val="FFC000">
                            <a:alpha val="50000"/>
                          </a:srgbClr>
                        </a:gs>
                        <a:gs pos="70000">
                          <a:srgbClr val="FFC000">
                            <a:lumMod val="60000"/>
                            <a:lumOff val="40000"/>
                          </a:srgbClr>
                        </a:gs>
                      </a:gsLst>
                      <a:lin ang="3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30" name="任意多边形 42"/>
                    <p:cNvSpPr/>
                    <p:nvPr/>
                  </p:nvSpPr>
                  <p:spPr>
                    <a:xfrm>
                      <a:off x="3834581" y="2618339"/>
                      <a:ext cx="644715" cy="386118"/>
                    </a:xfrm>
                    <a:custGeom>
                      <a:avLst/>
                      <a:gdLst>
                        <a:gd name="connsiteX0" fmla="*/ 644715 w 644715"/>
                        <a:gd name="connsiteY0" fmla="*/ 2660 h 386118"/>
                        <a:gd name="connsiteX1" fmla="*/ 341319 w 644715"/>
                        <a:gd name="connsiteY1" fmla="*/ 166999 h 386118"/>
                        <a:gd name="connsiteX2" fmla="*/ 299181 w 644715"/>
                        <a:gd name="connsiteY2" fmla="*/ 196496 h 386118"/>
                        <a:gd name="connsiteX3" fmla="*/ 0 w 644715"/>
                        <a:gd name="connsiteY3" fmla="*/ 386118 h 386118"/>
                        <a:gd name="connsiteX4" fmla="*/ 37924 w 644715"/>
                        <a:gd name="connsiteY4" fmla="*/ 306055 h 386118"/>
                        <a:gd name="connsiteX5" fmla="*/ 227546 w 644715"/>
                        <a:gd name="connsiteY5" fmla="*/ 137502 h 386118"/>
                        <a:gd name="connsiteX6" fmla="*/ 400313 w 644715"/>
                        <a:gd name="connsiteY6" fmla="*/ 40585 h 386118"/>
                        <a:gd name="connsiteX7" fmla="*/ 564652 w 644715"/>
                        <a:gd name="connsiteY7" fmla="*/ 2660 h 386118"/>
                        <a:gd name="connsiteX8" fmla="*/ 644715 w 644715"/>
                        <a:gd name="connsiteY8" fmla="*/ 2660 h 3861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715" h="386118">
                          <a:moveTo>
                            <a:pt x="644715" y="2660"/>
                          </a:moveTo>
                          <a:lnTo>
                            <a:pt x="341319" y="166999"/>
                          </a:lnTo>
                          <a:lnTo>
                            <a:pt x="299181" y="196496"/>
                          </a:lnTo>
                          <a:lnTo>
                            <a:pt x="0" y="386118"/>
                          </a:lnTo>
                          <a:cubicBezTo>
                            <a:pt x="12641" y="359430"/>
                            <a:pt x="0" y="347491"/>
                            <a:pt x="37924" y="306055"/>
                          </a:cubicBezTo>
                          <a:cubicBezTo>
                            <a:pt x="75848" y="264619"/>
                            <a:pt x="167148" y="181747"/>
                            <a:pt x="227546" y="137502"/>
                          </a:cubicBezTo>
                          <a:cubicBezTo>
                            <a:pt x="287944" y="93257"/>
                            <a:pt x="344129" y="63059"/>
                            <a:pt x="400313" y="40585"/>
                          </a:cubicBezTo>
                          <a:cubicBezTo>
                            <a:pt x="456497" y="18111"/>
                            <a:pt x="523216" y="8278"/>
                            <a:pt x="564652" y="2660"/>
                          </a:cubicBezTo>
                          <a:cubicBezTo>
                            <a:pt x="606088" y="-2958"/>
                            <a:pt x="627508" y="1958"/>
                            <a:pt x="644715" y="2660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C000">
                            <a:lumMod val="50000"/>
                            <a:alpha val="70000"/>
                          </a:srgbClr>
                        </a:gs>
                        <a:gs pos="45000">
                          <a:srgbClr val="FFC000">
                            <a:alpha val="50000"/>
                          </a:srgbClr>
                        </a:gs>
                        <a:gs pos="70000">
                          <a:srgbClr val="FFC000">
                            <a:lumMod val="60000"/>
                            <a:lumOff val="40000"/>
                          </a:srgbClr>
                        </a:gs>
                      </a:gsLst>
                      <a:lin ang="3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  <p:sp>
                  <p:nvSpPr>
                    <p:cNvPr id="231" name="任意多边形 46"/>
                    <p:cNvSpPr/>
                    <p:nvPr/>
                  </p:nvSpPr>
                  <p:spPr>
                    <a:xfrm>
                      <a:off x="4057668" y="2523457"/>
                      <a:ext cx="421628" cy="295592"/>
                    </a:xfrm>
                    <a:custGeom>
                      <a:avLst/>
                      <a:gdLst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31 w 421614"/>
                        <a:gd name="connsiteY0" fmla="*/ 202888 h 295592"/>
                        <a:gd name="connsiteX1" fmla="*/ 76080 w 421614"/>
                        <a:gd name="connsiteY1" fmla="*/ 295592 h 295592"/>
                        <a:gd name="connsiteX2" fmla="*/ 114005 w 421614"/>
                        <a:gd name="connsiteY2" fmla="*/ 228171 h 295592"/>
                        <a:gd name="connsiteX3" fmla="*/ 198281 w 421614"/>
                        <a:gd name="connsiteY3" fmla="*/ 148108 h 295592"/>
                        <a:gd name="connsiteX4" fmla="*/ 303627 w 421614"/>
                        <a:gd name="connsiteY4" fmla="*/ 110184 h 295592"/>
                        <a:gd name="connsiteX5" fmla="*/ 421614 w 421614"/>
                        <a:gd name="connsiteY5" fmla="*/ 105970 h 295592"/>
                        <a:gd name="connsiteX6" fmla="*/ 392117 w 421614"/>
                        <a:gd name="connsiteY6" fmla="*/ 624 h 295592"/>
                        <a:gd name="connsiteX7" fmla="*/ 324696 w 421614"/>
                        <a:gd name="connsiteY7" fmla="*/ 624 h 295592"/>
                        <a:gd name="connsiteX8" fmla="*/ 244633 w 421614"/>
                        <a:gd name="connsiteY8" fmla="*/ 9052 h 295592"/>
                        <a:gd name="connsiteX9" fmla="*/ 126646 w 421614"/>
                        <a:gd name="connsiteY9" fmla="*/ 59618 h 295592"/>
                        <a:gd name="connsiteX10" fmla="*/ 55011 w 421614"/>
                        <a:gd name="connsiteY10" fmla="*/ 118611 h 295592"/>
                        <a:gd name="connsiteX11" fmla="*/ 231 w 421614"/>
                        <a:gd name="connsiteY11" fmla="*/ 202888 h 295592"/>
                        <a:gd name="connsiteX0" fmla="*/ 245 w 421628"/>
                        <a:gd name="connsiteY0" fmla="*/ 202888 h 295592"/>
                        <a:gd name="connsiteX1" fmla="*/ 76094 w 421628"/>
                        <a:gd name="connsiteY1" fmla="*/ 295592 h 295592"/>
                        <a:gd name="connsiteX2" fmla="*/ 114019 w 421628"/>
                        <a:gd name="connsiteY2" fmla="*/ 228171 h 295592"/>
                        <a:gd name="connsiteX3" fmla="*/ 198295 w 421628"/>
                        <a:gd name="connsiteY3" fmla="*/ 148108 h 295592"/>
                        <a:gd name="connsiteX4" fmla="*/ 303641 w 421628"/>
                        <a:gd name="connsiteY4" fmla="*/ 110184 h 295592"/>
                        <a:gd name="connsiteX5" fmla="*/ 421628 w 421628"/>
                        <a:gd name="connsiteY5" fmla="*/ 105970 h 295592"/>
                        <a:gd name="connsiteX6" fmla="*/ 392131 w 421628"/>
                        <a:gd name="connsiteY6" fmla="*/ 624 h 295592"/>
                        <a:gd name="connsiteX7" fmla="*/ 324710 w 421628"/>
                        <a:gd name="connsiteY7" fmla="*/ 624 h 295592"/>
                        <a:gd name="connsiteX8" fmla="*/ 244647 w 421628"/>
                        <a:gd name="connsiteY8" fmla="*/ 9052 h 295592"/>
                        <a:gd name="connsiteX9" fmla="*/ 140395 w 421628"/>
                        <a:gd name="connsiteY9" fmla="*/ 45882 h 295592"/>
                        <a:gd name="connsiteX10" fmla="*/ 55025 w 421628"/>
                        <a:gd name="connsiteY10" fmla="*/ 118611 h 295592"/>
                        <a:gd name="connsiteX11" fmla="*/ 245 w 421628"/>
                        <a:gd name="connsiteY11" fmla="*/ 202888 h 295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421628" h="295592">
                          <a:moveTo>
                            <a:pt x="245" y="202888"/>
                          </a:moveTo>
                          <a:cubicBezTo>
                            <a:pt x="16397" y="228172"/>
                            <a:pt x="50811" y="264690"/>
                            <a:pt x="76094" y="295592"/>
                          </a:cubicBezTo>
                          <a:cubicBezTo>
                            <a:pt x="88736" y="273118"/>
                            <a:pt x="93652" y="252752"/>
                            <a:pt x="114019" y="228171"/>
                          </a:cubicBezTo>
                          <a:cubicBezTo>
                            <a:pt x="134386" y="203590"/>
                            <a:pt x="166691" y="167772"/>
                            <a:pt x="198295" y="148108"/>
                          </a:cubicBezTo>
                          <a:cubicBezTo>
                            <a:pt x="229899" y="128443"/>
                            <a:pt x="266419" y="117207"/>
                            <a:pt x="303641" y="110184"/>
                          </a:cubicBezTo>
                          <a:cubicBezTo>
                            <a:pt x="340863" y="103161"/>
                            <a:pt x="381245" y="104565"/>
                            <a:pt x="421628" y="105970"/>
                          </a:cubicBezTo>
                          <a:lnTo>
                            <a:pt x="392131" y="624"/>
                          </a:lnTo>
                          <a:cubicBezTo>
                            <a:pt x="369657" y="624"/>
                            <a:pt x="349290" y="-781"/>
                            <a:pt x="324710" y="624"/>
                          </a:cubicBezTo>
                          <a:cubicBezTo>
                            <a:pt x="300130" y="2029"/>
                            <a:pt x="275366" y="1509"/>
                            <a:pt x="244647" y="9052"/>
                          </a:cubicBezTo>
                          <a:cubicBezTo>
                            <a:pt x="213928" y="16595"/>
                            <a:pt x="171999" y="27622"/>
                            <a:pt x="140395" y="45882"/>
                          </a:cubicBezTo>
                          <a:cubicBezTo>
                            <a:pt x="108791" y="64142"/>
                            <a:pt x="78383" y="92443"/>
                            <a:pt x="55025" y="118611"/>
                          </a:cubicBezTo>
                          <a:cubicBezTo>
                            <a:pt x="31667" y="144779"/>
                            <a:pt x="-3266" y="190246"/>
                            <a:pt x="245" y="20288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rgbClr val="FFC000">
                            <a:lumMod val="50000"/>
                            <a:alpha val="70000"/>
                          </a:srgbClr>
                        </a:gs>
                        <a:gs pos="45000">
                          <a:srgbClr val="FFC000">
                            <a:alpha val="50000"/>
                          </a:srgbClr>
                        </a:gs>
                        <a:gs pos="70000">
                          <a:srgbClr val="FFC000">
                            <a:lumMod val="60000"/>
                            <a:lumOff val="40000"/>
                          </a:srgbClr>
                        </a:gs>
                      </a:gsLst>
                      <a:lin ang="3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FFFFFF"/>
                        </a:solidFill>
                        <a:effectLst>
                          <a:outerShdw blurRad="292100" dist="38100" dir="2700000" sx="101000" sy="101000" algn="tl" rotWithShape="0">
                            <a:srgbClr val="080808"/>
                          </a:outerShdw>
                        </a:effectLst>
                        <a:latin typeface="Segoe Semibold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0" name="组合 202"/>
                <p:cNvGrpSpPr/>
                <p:nvPr/>
              </p:nvGrpSpPr>
              <p:grpSpPr>
                <a:xfrm>
                  <a:off x="2826801" y="2479817"/>
                  <a:ext cx="679353" cy="1260398"/>
                  <a:chOff x="3674015" y="2755841"/>
                  <a:chExt cx="442892" cy="821696"/>
                </a:xfrm>
              </p:grpSpPr>
              <p:sp>
                <p:nvSpPr>
                  <p:cNvPr id="224" name="任意多边形 36"/>
                  <p:cNvSpPr/>
                  <p:nvPr/>
                </p:nvSpPr>
                <p:spPr>
                  <a:xfrm>
                    <a:off x="3703952" y="3392129"/>
                    <a:ext cx="408741" cy="185408"/>
                  </a:xfrm>
                  <a:custGeom>
                    <a:avLst/>
                    <a:gdLst>
                      <a:gd name="connsiteX0" fmla="*/ 408741 w 408741"/>
                      <a:gd name="connsiteY0" fmla="*/ 8428 h 185408"/>
                      <a:gd name="connsiteX1" fmla="*/ 75849 w 408741"/>
                      <a:gd name="connsiteY1" fmla="*/ 185408 h 185408"/>
                      <a:gd name="connsiteX2" fmla="*/ 0 w 408741"/>
                      <a:gd name="connsiteY2" fmla="*/ 164339 h 185408"/>
                      <a:gd name="connsiteX3" fmla="*/ 307609 w 408741"/>
                      <a:gd name="connsiteY3" fmla="*/ 0 h 185408"/>
                      <a:gd name="connsiteX4" fmla="*/ 408741 w 408741"/>
                      <a:gd name="connsiteY4" fmla="*/ 8428 h 185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741" h="185408">
                        <a:moveTo>
                          <a:pt x="408741" y="8428"/>
                        </a:moveTo>
                        <a:lnTo>
                          <a:pt x="75849" y="185408"/>
                        </a:lnTo>
                        <a:lnTo>
                          <a:pt x="0" y="164339"/>
                        </a:lnTo>
                        <a:lnTo>
                          <a:pt x="307609" y="0"/>
                        </a:lnTo>
                        <a:lnTo>
                          <a:pt x="408741" y="8428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25" name="任意多边形 37"/>
                  <p:cNvSpPr/>
                  <p:nvPr/>
                </p:nvSpPr>
                <p:spPr>
                  <a:xfrm>
                    <a:off x="3965579" y="2760055"/>
                    <a:ext cx="151328" cy="644716"/>
                  </a:xfrm>
                  <a:custGeom>
                    <a:avLst/>
                    <a:gdLst>
                      <a:gd name="connsiteX0" fmla="*/ 37765 w 151538"/>
                      <a:gd name="connsiteY0" fmla="*/ 632074 h 644716"/>
                      <a:gd name="connsiteX1" fmla="*/ 25123 w 151538"/>
                      <a:gd name="connsiteY1" fmla="*/ 552011 h 644716"/>
                      <a:gd name="connsiteX2" fmla="*/ 4054 w 151538"/>
                      <a:gd name="connsiteY2" fmla="*/ 429810 h 644716"/>
                      <a:gd name="connsiteX3" fmla="*/ 4054 w 151538"/>
                      <a:gd name="connsiteY3" fmla="*/ 248616 h 644716"/>
                      <a:gd name="connsiteX4" fmla="*/ 46192 w 151538"/>
                      <a:gd name="connsiteY4" fmla="*/ 63208 h 644716"/>
                      <a:gd name="connsiteX5" fmla="*/ 79903 w 151538"/>
                      <a:gd name="connsiteY5" fmla="*/ 0 h 644716"/>
                      <a:gd name="connsiteX6" fmla="*/ 151538 w 151538"/>
                      <a:gd name="connsiteY6" fmla="*/ 96918 h 644716"/>
                      <a:gd name="connsiteX7" fmla="*/ 134683 w 151538"/>
                      <a:gd name="connsiteY7" fmla="*/ 155912 h 644716"/>
                      <a:gd name="connsiteX8" fmla="*/ 117827 w 151538"/>
                      <a:gd name="connsiteY8" fmla="*/ 235974 h 644716"/>
                      <a:gd name="connsiteX9" fmla="*/ 113613 w 151538"/>
                      <a:gd name="connsiteY9" fmla="*/ 375031 h 644716"/>
                      <a:gd name="connsiteX10" fmla="*/ 122041 w 151538"/>
                      <a:gd name="connsiteY10" fmla="*/ 501445 h 644716"/>
                      <a:gd name="connsiteX11" fmla="*/ 147324 w 151538"/>
                      <a:gd name="connsiteY11" fmla="*/ 644716 h 644716"/>
                      <a:gd name="connsiteX12" fmla="*/ 37765 w 151538"/>
                      <a:gd name="connsiteY12" fmla="*/ 632074 h 644716"/>
                      <a:gd name="connsiteX0" fmla="*/ 37555 w 151328"/>
                      <a:gd name="connsiteY0" fmla="*/ 632074 h 644716"/>
                      <a:gd name="connsiteX1" fmla="*/ 20699 w 151328"/>
                      <a:gd name="connsiteY1" fmla="*/ 560439 h 644716"/>
                      <a:gd name="connsiteX2" fmla="*/ 3844 w 151328"/>
                      <a:gd name="connsiteY2" fmla="*/ 429810 h 644716"/>
                      <a:gd name="connsiteX3" fmla="*/ 3844 w 151328"/>
                      <a:gd name="connsiteY3" fmla="*/ 248616 h 644716"/>
                      <a:gd name="connsiteX4" fmla="*/ 45982 w 151328"/>
                      <a:gd name="connsiteY4" fmla="*/ 63208 h 644716"/>
                      <a:gd name="connsiteX5" fmla="*/ 79693 w 151328"/>
                      <a:gd name="connsiteY5" fmla="*/ 0 h 644716"/>
                      <a:gd name="connsiteX6" fmla="*/ 151328 w 151328"/>
                      <a:gd name="connsiteY6" fmla="*/ 96918 h 644716"/>
                      <a:gd name="connsiteX7" fmla="*/ 134473 w 151328"/>
                      <a:gd name="connsiteY7" fmla="*/ 155912 h 644716"/>
                      <a:gd name="connsiteX8" fmla="*/ 117617 w 151328"/>
                      <a:gd name="connsiteY8" fmla="*/ 235974 h 644716"/>
                      <a:gd name="connsiteX9" fmla="*/ 113403 w 151328"/>
                      <a:gd name="connsiteY9" fmla="*/ 375031 h 644716"/>
                      <a:gd name="connsiteX10" fmla="*/ 121831 w 151328"/>
                      <a:gd name="connsiteY10" fmla="*/ 501445 h 644716"/>
                      <a:gd name="connsiteX11" fmla="*/ 147114 w 151328"/>
                      <a:gd name="connsiteY11" fmla="*/ 644716 h 644716"/>
                      <a:gd name="connsiteX12" fmla="*/ 37555 w 151328"/>
                      <a:gd name="connsiteY12" fmla="*/ 632074 h 644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51328" h="644716">
                        <a:moveTo>
                          <a:pt x="37555" y="632074"/>
                        </a:moveTo>
                        <a:cubicBezTo>
                          <a:pt x="34043" y="608898"/>
                          <a:pt x="26317" y="594150"/>
                          <a:pt x="20699" y="560439"/>
                        </a:cubicBezTo>
                        <a:cubicBezTo>
                          <a:pt x="15081" y="526728"/>
                          <a:pt x="6653" y="481781"/>
                          <a:pt x="3844" y="429810"/>
                        </a:cubicBezTo>
                        <a:cubicBezTo>
                          <a:pt x="1035" y="377839"/>
                          <a:pt x="-3179" y="309716"/>
                          <a:pt x="3844" y="248616"/>
                        </a:cubicBezTo>
                        <a:cubicBezTo>
                          <a:pt x="10867" y="187516"/>
                          <a:pt x="33341" y="104644"/>
                          <a:pt x="45982" y="63208"/>
                        </a:cubicBezTo>
                        <a:cubicBezTo>
                          <a:pt x="58623" y="21772"/>
                          <a:pt x="69158" y="10886"/>
                          <a:pt x="79693" y="0"/>
                        </a:cubicBezTo>
                        <a:lnTo>
                          <a:pt x="151328" y="96918"/>
                        </a:lnTo>
                        <a:cubicBezTo>
                          <a:pt x="145710" y="116583"/>
                          <a:pt x="140091" y="132736"/>
                          <a:pt x="134473" y="155912"/>
                        </a:cubicBezTo>
                        <a:cubicBezTo>
                          <a:pt x="128855" y="179088"/>
                          <a:pt x="121129" y="199454"/>
                          <a:pt x="117617" y="235974"/>
                        </a:cubicBezTo>
                        <a:cubicBezTo>
                          <a:pt x="114105" y="272494"/>
                          <a:pt x="112701" y="330786"/>
                          <a:pt x="113403" y="375031"/>
                        </a:cubicBezTo>
                        <a:cubicBezTo>
                          <a:pt x="114105" y="419276"/>
                          <a:pt x="116213" y="456498"/>
                          <a:pt x="121831" y="501445"/>
                        </a:cubicBezTo>
                        <a:cubicBezTo>
                          <a:pt x="127449" y="546392"/>
                          <a:pt x="137281" y="595554"/>
                          <a:pt x="147114" y="644716"/>
                        </a:cubicBezTo>
                        <a:lnTo>
                          <a:pt x="37555" y="632074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26" name="任意多边形 38"/>
                  <p:cNvSpPr/>
                  <p:nvPr/>
                </p:nvSpPr>
                <p:spPr>
                  <a:xfrm>
                    <a:off x="3674015" y="2755841"/>
                    <a:ext cx="371257" cy="796413"/>
                  </a:xfrm>
                  <a:custGeom>
                    <a:avLst/>
                    <a:gdLst>
                      <a:gd name="connsiteX0" fmla="*/ 29937 w 371257"/>
                      <a:gd name="connsiteY0" fmla="*/ 796413 h 796413"/>
                      <a:gd name="connsiteX1" fmla="*/ 329119 w 371257"/>
                      <a:gd name="connsiteY1" fmla="*/ 636288 h 796413"/>
                      <a:gd name="connsiteX2" fmla="*/ 308050 w 371257"/>
                      <a:gd name="connsiteY2" fmla="*/ 556225 h 796413"/>
                      <a:gd name="connsiteX3" fmla="*/ 295408 w 371257"/>
                      <a:gd name="connsiteY3" fmla="*/ 429811 h 796413"/>
                      <a:gd name="connsiteX4" fmla="*/ 291194 w 371257"/>
                      <a:gd name="connsiteY4" fmla="*/ 324465 h 796413"/>
                      <a:gd name="connsiteX5" fmla="*/ 303836 w 371257"/>
                      <a:gd name="connsiteY5" fmla="*/ 189623 h 796413"/>
                      <a:gd name="connsiteX6" fmla="*/ 333332 w 371257"/>
                      <a:gd name="connsiteY6" fmla="*/ 84277 h 796413"/>
                      <a:gd name="connsiteX7" fmla="*/ 371257 w 371257"/>
                      <a:gd name="connsiteY7" fmla="*/ 0 h 796413"/>
                      <a:gd name="connsiteX8" fmla="*/ 29937 w 371257"/>
                      <a:gd name="connsiteY8" fmla="*/ 219119 h 796413"/>
                      <a:gd name="connsiteX9" fmla="*/ 13082 w 371257"/>
                      <a:gd name="connsiteY9" fmla="*/ 303396 h 796413"/>
                      <a:gd name="connsiteX10" fmla="*/ 440 w 371257"/>
                      <a:gd name="connsiteY10" fmla="*/ 434024 h 796413"/>
                      <a:gd name="connsiteX11" fmla="*/ 4654 w 371257"/>
                      <a:gd name="connsiteY11" fmla="*/ 598364 h 796413"/>
                      <a:gd name="connsiteX12" fmla="*/ 21509 w 371257"/>
                      <a:gd name="connsiteY12" fmla="*/ 733206 h 796413"/>
                      <a:gd name="connsiteX13" fmla="*/ 29937 w 371257"/>
                      <a:gd name="connsiteY13" fmla="*/ 796413 h 7964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371257" h="796413">
                        <a:moveTo>
                          <a:pt x="29937" y="796413"/>
                        </a:moveTo>
                        <a:lnTo>
                          <a:pt x="329119" y="636288"/>
                        </a:lnTo>
                        <a:cubicBezTo>
                          <a:pt x="322096" y="609600"/>
                          <a:pt x="313669" y="590638"/>
                          <a:pt x="308050" y="556225"/>
                        </a:cubicBezTo>
                        <a:cubicBezTo>
                          <a:pt x="302431" y="521812"/>
                          <a:pt x="298217" y="468438"/>
                          <a:pt x="295408" y="429811"/>
                        </a:cubicBezTo>
                        <a:cubicBezTo>
                          <a:pt x="292599" y="391184"/>
                          <a:pt x="289789" y="364496"/>
                          <a:pt x="291194" y="324465"/>
                        </a:cubicBezTo>
                        <a:cubicBezTo>
                          <a:pt x="292599" y="284434"/>
                          <a:pt x="296813" y="229654"/>
                          <a:pt x="303836" y="189623"/>
                        </a:cubicBezTo>
                        <a:cubicBezTo>
                          <a:pt x="310859" y="149592"/>
                          <a:pt x="322095" y="115881"/>
                          <a:pt x="333332" y="84277"/>
                        </a:cubicBezTo>
                        <a:cubicBezTo>
                          <a:pt x="344569" y="52673"/>
                          <a:pt x="357913" y="26336"/>
                          <a:pt x="371257" y="0"/>
                        </a:cubicBezTo>
                        <a:lnTo>
                          <a:pt x="29937" y="219119"/>
                        </a:lnTo>
                        <a:cubicBezTo>
                          <a:pt x="24319" y="247211"/>
                          <a:pt x="17998" y="267579"/>
                          <a:pt x="13082" y="303396"/>
                        </a:cubicBezTo>
                        <a:cubicBezTo>
                          <a:pt x="8166" y="339213"/>
                          <a:pt x="1845" y="384863"/>
                          <a:pt x="440" y="434024"/>
                        </a:cubicBezTo>
                        <a:cubicBezTo>
                          <a:pt x="-965" y="483185"/>
                          <a:pt x="1142" y="548500"/>
                          <a:pt x="4654" y="598364"/>
                        </a:cubicBezTo>
                        <a:cubicBezTo>
                          <a:pt x="8166" y="648228"/>
                          <a:pt x="17295" y="699495"/>
                          <a:pt x="21509" y="733206"/>
                        </a:cubicBezTo>
                        <a:lnTo>
                          <a:pt x="29937" y="79641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  <p:grpSp>
              <p:nvGrpSpPr>
                <p:cNvPr id="221" name="组合 203"/>
                <p:cNvGrpSpPr/>
                <p:nvPr/>
              </p:nvGrpSpPr>
              <p:grpSpPr>
                <a:xfrm>
                  <a:off x="2917966" y="3630343"/>
                  <a:ext cx="1079420" cy="1176373"/>
                  <a:chOff x="3733449" y="3505902"/>
                  <a:chExt cx="703709" cy="766916"/>
                </a:xfrm>
              </p:grpSpPr>
              <p:sp>
                <p:nvSpPr>
                  <p:cNvPr id="222" name="任意多边形 34"/>
                  <p:cNvSpPr/>
                  <p:nvPr/>
                </p:nvSpPr>
                <p:spPr>
                  <a:xfrm>
                    <a:off x="4032630" y="3505902"/>
                    <a:ext cx="404528" cy="611005"/>
                  </a:xfrm>
                  <a:custGeom>
                    <a:avLst/>
                    <a:gdLst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26415 w 404528"/>
                      <a:gd name="connsiteY3" fmla="*/ 290754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75849 w 404528"/>
                      <a:gd name="connsiteY4" fmla="*/ 193836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26728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210692 w 404528"/>
                      <a:gd name="connsiteY2" fmla="*/ 438238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4588 w 404528"/>
                      <a:gd name="connsiteY3" fmla="*/ 276560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  <a:gd name="connsiteX0" fmla="*/ 345534 w 404528"/>
                      <a:gd name="connsiteY0" fmla="*/ 611005 h 611005"/>
                      <a:gd name="connsiteX1" fmla="*/ 278113 w 404528"/>
                      <a:gd name="connsiteY1" fmla="*/ 533825 h 611005"/>
                      <a:gd name="connsiteX2" fmla="*/ 196499 w 404528"/>
                      <a:gd name="connsiteY2" fmla="*/ 424044 h 611005"/>
                      <a:gd name="connsiteX3" fmla="*/ 112223 w 404528"/>
                      <a:gd name="connsiteY3" fmla="*/ 274195 h 611005"/>
                      <a:gd name="connsiteX4" fmla="*/ 68753 w 404528"/>
                      <a:gd name="connsiteY4" fmla="*/ 184374 h 611005"/>
                      <a:gd name="connsiteX5" fmla="*/ 21070 w 404528"/>
                      <a:gd name="connsiteY5" fmla="*/ 63208 h 611005"/>
                      <a:gd name="connsiteX6" fmla="*/ 0 w 404528"/>
                      <a:gd name="connsiteY6" fmla="*/ 0 h 611005"/>
                      <a:gd name="connsiteX7" fmla="*/ 105346 w 404528"/>
                      <a:gd name="connsiteY7" fmla="*/ 4214 h 611005"/>
                      <a:gd name="connsiteX8" fmla="*/ 139057 w 404528"/>
                      <a:gd name="connsiteY8" fmla="*/ 92704 h 611005"/>
                      <a:gd name="connsiteX9" fmla="*/ 185409 w 404528"/>
                      <a:gd name="connsiteY9" fmla="*/ 202264 h 611005"/>
                      <a:gd name="connsiteX10" fmla="*/ 261258 w 404528"/>
                      <a:gd name="connsiteY10" fmla="*/ 337106 h 611005"/>
                      <a:gd name="connsiteX11" fmla="*/ 337106 w 404528"/>
                      <a:gd name="connsiteY11" fmla="*/ 450880 h 611005"/>
                      <a:gd name="connsiteX12" fmla="*/ 404528 w 404528"/>
                      <a:gd name="connsiteY12" fmla="*/ 535156 h 611005"/>
                      <a:gd name="connsiteX13" fmla="*/ 345534 w 404528"/>
                      <a:gd name="connsiteY13" fmla="*/ 611005 h 6110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04528" h="611005">
                        <a:moveTo>
                          <a:pt x="345534" y="611005"/>
                        </a:moveTo>
                        <a:cubicBezTo>
                          <a:pt x="323060" y="583263"/>
                          <a:pt x="302952" y="564985"/>
                          <a:pt x="278113" y="533825"/>
                        </a:cubicBezTo>
                        <a:cubicBezTo>
                          <a:pt x="253274" y="502665"/>
                          <a:pt x="224147" y="467316"/>
                          <a:pt x="196499" y="424044"/>
                        </a:cubicBezTo>
                        <a:cubicBezTo>
                          <a:pt x="168851" y="380772"/>
                          <a:pt x="133514" y="314140"/>
                          <a:pt x="112223" y="274195"/>
                        </a:cubicBezTo>
                        <a:cubicBezTo>
                          <a:pt x="90932" y="234250"/>
                          <a:pt x="83945" y="219539"/>
                          <a:pt x="68753" y="184374"/>
                        </a:cubicBezTo>
                        <a:cubicBezTo>
                          <a:pt x="53561" y="149209"/>
                          <a:pt x="32529" y="93937"/>
                          <a:pt x="21070" y="63208"/>
                        </a:cubicBezTo>
                        <a:cubicBezTo>
                          <a:pt x="9611" y="32479"/>
                          <a:pt x="4214" y="15451"/>
                          <a:pt x="0" y="0"/>
                        </a:cubicBezTo>
                        <a:lnTo>
                          <a:pt x="105346" y="4214"/>
                        </a:lnTo>
                        <a:cubicBezTo>
                          <a:pt x="116583" y="33711"/>
                          <a:pt x="125713" y="59696"/>
                          <a:pt x="139057" y="92704"/>
                        </a:cubicBezTo>
                        <a:cubicBezTo>
                          <a:pt x="152401" y="125712"/>
                          <a:pt x="165042" y="161530"/>
                          <a:pt x="185409" y="202264"/>
                        </a:cubicBezTo>
                        <a:cubicBezTo>
                          <a:pt x="205776" y="242998"/>
                          <a:pt x="235975" y="295670"/>
                          <a:pt x="261258" y="337106"/>
                        </a:cubicBezTo>
                        <a:cubicBezTo>
                          <a:pt x="286541" y="378542"/>
                          <a:pt x="313228" y="417872"/>
                          <a:pt x="337106" y="450880"/>
                        </a:cubicBezTo>
                        <a:cubicBezTo>
                          <a:pt x="360984" y="483888"/>
                          <a:pt x="382756" y="509522"/>
                          <a:pt x="404528" y="535156"/>
                        </a:cubicBezTo>
                        <a:lnTo>
                          <a:pt x="345534" y="611005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6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72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sp>
                <p:nvSpPr>
                  <p:cNvPr id="223" name="任意多边形 35"/>
                  <p:cNvSpPr/>
                  <p:nvPr/>
                </p:nvSpPr>
                <p:spPr>
                  <a:xfrm>
                    <a:off x="3733449" y="3505902"/>
                    <a:ext cx="648929" cy="766916"/>
                  </a:xfrm>
                  <a:custGeom>
                    <a:avLst/>
                    <a:gdLst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58175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63521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1069 w 648929"/>
                      <a:gd name="connsiteY6" fmla="*/ 235974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28678 w 648929"/>
                      <a:gd name="connsiteY9" fmla="*/ 92704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391886 w 648929"/>
                      <a:gd name="connsiteY10" fmla="*/ 240188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598363 w 648929"/>
                      <a:gd name="connsiteY13" fmla="*/ 560439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35156 w 648929"/>
                      <a:gd name="connsiteY12" fmla="*/ 476163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  <a:gd name="connsiteX0" fmla="*/ 648929 w 648929"/>
                      <a:gd name="connsiteY0" fmla="*/ 606791 h 766916"/>
                      <a:gd name="connsiteX1" fmla="*/ 324464 w 648929"/>
                      <a:gd name="connsiteY1" fmla="*/ 766916 h 766916"/>
                      <a:gd name="connsiteX2" fmla="*/ 265471 w 648929"/>
                      <a:gd name="connsiteY2" fmla="*/ 695281 h 766916"/>
                      <a:gd name="connsiteX3" fmla="*/ 198050 w 648929"/>
                      <a:gd name="connsiteY3" fmla="*/ 598363 h 766916"/>
                      <a:gd name="connsiteX4" fmla="*/ 126415 w 648929"/>
                      <a:gd name="connsiteY4" fmla="*/ 472983 h 766916"/>
                      <a:gd name="connsiteX5" fmla="*/ 75849 w 648929"/>
                      <a:gd name="connsiteY5" fmla="*/ 370003 h 766916"/>
                      <a:gd name="connsiteX6" fmla="*/ 23434 w 648929"/>
                      <a:gd name="connsiteY6" fmla="*/ 238340 h 766916"/>
                      <a:gd name="connsiteX7" fmla="*/ 0 w 648929"/>
                      <a:gd name="connsiteY7" fmla="*/ 143270 h 766916"/>
                      <a:gd name="connsiteX8" fmla="*/ 299181 w 648929"/>
                      <a:gd name="connsiteY8" fmla="*/ 0 h 766916"/>
                      <a:gd name="connsiteX9" fmla="*/ 339667 w 648929"/>
                      <a:gd name="connsiteY9" fmla="*/ 103693 h 766916"/>
                      <a:gd name="connsiteX10" fmla="*/ 402874 w 648929"/>
                      <a:gd name="connsiteY10" fmla="*/ 248430 h 766916"/>
                      <a:gd name="connsiteX11" fmla="*/ 467734 w 648929"/>
                      <a:gd name="connsiteY11" fmla="*/ 370817 h 766916"/>
                      <a:gd name="connsiteX12" fmla="*/ 543397 w 648929"/>
                      <a:gd name="connsiteY12" fmla="*/ 473416 h 766916"/>
                      <a:gd name="connsiteX13" fmla="*/ 606604 w 648929"/>
                      <a:gd name="connsiteY13" fmla="*/ 557692 h 766916"/>
                      <a:gd name="connsiteX14" fmla="*/ 648929 w 648929"/>
                      <a:gd name="connsiteY14" fmla="*/ 606791 h 76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8929" h="766916">
                        <a:moveTo>
                          <a:pt x="648929" y="606791"/>
                        </a:moveTo>
                        <a:lnTo>
                          <a:pt x="324464" y="766916"/>
                        </a:lnTo>
                        <a:cubicBezTo>
                          <a:pt x="304800" y="743038"/>
                          <a:pt x="286540" y="723373"/>
                          <a:pt x="265471" y="695281"/>
                        </a:cubicBezTo>
                        <a:cubicBezTo>
                          <a:pt x="244402" y="667189"/>
                          <a:pt x="221226" y="635413"/>
                          <a:pt x="198050" y="598363"/>
                        </a:cubicBezTo>
                        <a:cubicBezTo>
                          <a:pt x="174874" y="561313"/>
                          <a:pt x="146782" y="511043"/>
                          <a:pt x="126415" y="472983"/>
                        </a:cubicBezTo>
                        <a:cubicBezTo>
                          <a:pt x="106048" y="434923"/>
                          <a:pt x="93012" y="409110"/>
                          <a:pt x="75849" y="370003"/>
                        </a:cubicBezTo>
                        <a:cubicBezTo>
                          <a:pt x="58686" y="330896"/>
                          <a:pt x="36075" y="276129"/>
                          <a:pt x="23434" y="238340"/>
                        </a:cubicBezTo>
                        <a:cubicBezTo>
                          <a:pt x="10793" y="200551"/>
                          <a:pt x="4214" y="171713"/>
                          <a:pt x="0" y="143270"/>
                        </a:cubicBezTo>
                        <a:lnTo>
                          <a:pt x="299181" y="0"/>
                        </a:lnTo>
                        <a:cubicBezTo>
                          <a:pt x="309013" y="30901"/>
                          <a:pt x="322385" y="62288"/>
                          <a:pt x="339667" y="103693"/>
                        </a:cubicBezTo>
                        <a:cubicBezTo>
                          <a:pt x="356949" y="145098"/>
                          <a:pt x="381530" y="203909"/>
                          <a:pt x="402874" y="248430"/>
                        </a:cubicBezTo>
                        <a:cubicBezTo>
                          <a:pt x="424218" y="292951"/>
                          <a:pt x="444314" y="333319"/>
                          <a:pt x="467734" y="370817"/>
                        </a:cubicBezTo>
                        <a:cubicBezTo>
                          <a:pt x="491154" y="408315"/>
                          <a:pt x="521626" y="441812"/>
                          <a:pt x="543397" y="473416"/>
                        </a:cubicBezTo>
                        <a:cubicBezTo>
                          <a:pt x="565168" y="505020"/>
                          <a:pt x="594665" y="541539"/>
                          <a:pt x="606604" y="557692"/>
                        </a:cubicBezTo>
                        <a:lnTo>
                          <a:pt x="648929" y="606791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</p:grpSp>
          </p:grpSp>
          <p:sp>
            <p:nvSpPr>
              <p:cNvPr id="205" name="TextBox 234"/>
              <p:cNvSpPr txBox="1"/>
              <p:nvPr/>
            </p:nvSpPr>
            <p:spPr>
              <a:xfrm>
                <a:off x="4388910" y="2518834"/>
                <a:ext cx="1697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zh-CN" sz="16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«ТВОЯ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zh-CN" sz="1600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ВИКТОРИНА»</a:t>
                </a:r>
                <a:endParaRPr lang="zh-CN" altLang="en-US" sz="1600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06" name="TextBox 235"/>
              <p:cNvSpPr txBox="1"/>
              <p:nvPr/>
            </p:nvSpPr>
            <p:spPr>
              <a:xfrm>
                <a:off x="1567859" y="4016556"/>
                <a:ext cx="15616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zh-CN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«ОБЪЯСНИ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zh-CN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rPr>
                  <a:t>МНЕ»</a:t>
                </a:r>
                <a:endParaRPr lang="zh-CN" altLang="en-US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2215010" y="2169399"/>
                <a:ext cx="1815873" cy="1524741"/>
                <a:chOff x="1322081" y="2233861"/>
                <a:chExt cx="1815873" cy="1524741"/>
              </a:xfrm>
            </p:grpSpPr>
            <p:grpSp>
              <p:nvGrpSpPr>
                <p:cNvPr id="210" name="组合 118"/>
                <p:cNvGrpSpPr/>
                <p:nvPr/>
              </p:nvGrpSpPr>
              <p:grpSpPr>
                <a:xfrm rot="16200000">
                  <a:off x="1467647" y="2088295"/>
                  <a:ext cx="1524741" cy="1815873"/>
                  <a:chOff x="2820576" y="2123365"/>
                  <a:chExt cx="2726148" cy="3246692"/>
                </a:xfrm>
                <a:effectLst/>
              </p:grpSpPr>
              <p:grpSp>
                <p:nvGrpSpPr>
                  <p:cNvPr id="287" name="组合 119"/>
                  <p:cNvGrpSpPr/>
                  <p:nvPr/>
                </p:nvGrpSpPr>
                <p:grpSpPr>
                  <a:xfrm>
                    <a:off x="4798880" y="3682062"/>
                    <a:ext cx="747844" cy="1202229"/>
                    <a:chOff x="4959672" y="3539613"/>
                    <a:chExt cx="487543" cy="783771"/>
                  </a:xfrm>
                </p:grpSpPr>
                <p:sp>
                  <p:nvSpPr>
                    <p:cNvPr id="321" name="任意多边形 148"/>
                    <p:cNvSpPr/>
                    <p:nvPr/>
                  </p:nvSpPr>
                  <p:spPr>
                    <a:xfrm>
                      <a:off x="5001810" y="4119832"/>
                      <a:ext cx="380575" cy="203552"/>
                    </a:xfrm>
                    <a:custGeom>
                      <a:avLst/>
                      <a:gdLst>
                        <a:gd name="connsiteX0" fmla="*/ 387672 w 387672"/>
                        <a:gd name="connsiteY0" fmla="*/ 84276 h 202263"/>
                        <a:gd name="connsiteX1" fmla="*/ 311823 w 387672"/>
                        <a:gd name="connsiteY1" fmla="*/ 0 h 202263"/>
                        <a:gd name="connsiteX2" fmla="*/ 0 w 387672"/>
                        <a:gd name="connsiteY2" fmla="*/ 143270 h 202263"/>
                        <a:gd name="connsiteX3" fmla="*/ 80063 w 387672"/>
                        <a:gd name="connsiteY3" fmla="*/ 202263 h 202263"/>
                        <a:gd name="connsiteX4" fmla="*/ 387672 w 387672"/>
                        <a:gd name="connsiteY4" fmla="*/ 84276 h 202263"/>
                        <a:gd name="connsiteX0" fmla="*/ 380575 w 380575"/>
                        <a:gd name="connsiteY0" fmla="*/ 78468 h 203552"/>
                        <a:gd name="connsiteX1" fmla="*/ 311823 w 380575"/>
                        <a:gd name="connsiteY1" fmla="*/ 1289 h 203552"/>
                        <a:gd name="connsiteX2" fmla="*/ 0 w 380575"/>
                        <a:gd name="connsiteY2" fmla="*/ 144559 h 203552"/>
                        <a:gd name="connsiteX3" fmla="*/ 80063 w 380575"/>
                        <a:gd name="connsiteY3" fmla="*/ 203552 h 203552"/>
                        <a:gd name="connsiteX4" fmla="*/ 380575 w 380575"/>
                        <a:gd name="connsiteY4" fmla="*/ 78468 h 2035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0575" h="203552">
                          <a:moveTo>
                            <a:pt x="380575" y="78468"/>
                          </a:moveTo>
                          <a:cubicBezTo>
                            <a:pt x="357658" y="52742"/>
                            <a:pt x="375252" y="-9726"/>
                            <a:pt x="311823" y="1289"/>
                          </a:cubicBezTo>
                          <a:cubicBezTo>
                            <a:pt x="248394" y="12304"/>
                            <a:pt x="103941" y="96802"/>
                            <a:pt x="0" y="144559"/>
                          </a:cubicBezTo>
                          <a:lnTo>
                            <a:pt x="80063" y="203552"/>
                          </a:lnTo>
                          <a:lnTo>
                            <a:pt x="380575" y="7846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22" name="任意多边形 149"/>
                    <p:cNvSpPr/>
                    <p:nvPr/>
                  </p:nvSpPr>
                  <p:spPr>
                    <a:xfrm>
                      <a:off x="4959672" y="3551736"/>
                      <a:ext cx="404995" cy="716868"/>
                    </a:xfrm>
                    <a:custGeom>
                      <a:avLst/>
                      <a:gdLst>
                        <a:gd name="connsiteX0" fmla="*/ 349747 w 405274"/>
                        <a:gd name="connsiteY0" fmla="*/ 568867 h 712137"/>
                        <a:gd name="connsiteX1" fmla="*/ 379244 w 405274"/>
                        <a:gd name="connsiteY1" fmla="*/ 497232 h 712137"/>
                        <a:gd name="connsiteX2" fmla="*/ 404527 w 405274"/>
                        <a:gd name="connsiteY2" fmla="*/ 345534 h 712137"/>
                        <a:gd name="connsiteX3" fmla="*/ 396099 w 405274"/>
                        <a:gd name="connsiteY3" fmla="*/ 198050 h 712137"/>
                        <a:gd name="connsiteX4" fmla="*/ 370816 w 405274"/>
                        <a:gd name="connsiteY4" fmla="*/ 58994 h 712137"/>
                        <a:gd name="connsiteX5" fmla="*/ 358175 w 405274"/>
                        <a:gd name="connsiteY5" fmla="*/ 0 h 712137"/>
                        <a:gd name="connsiteX6" fmla="*/ 0 w 405274"/>
                        <a:gd name="connsiteY6" fmla="*/ 151698 h 712137"/>
                        <a:gd name="connsiteX7" fmla="*/ 21069 w 405274"/>
                        <a:gd name="connsiteY7" fmla="*/ 227547 h 712137"/>
                        <a:gd name="connsiteX8" fmla="*/ 46352 w 405274"/>
                        <a:gd name="connsiteY8" fmla="*/ 349748 h 712137"/>
                        <a:gd name="connsiteX9" fmla="*/ 58993 w 405274"/>
                        <a:gd name="connsiteY9" fmla="*/ 530942 h 712137"/>
                        <a:gd name="connsiteX10" fmla="*/ 46352 w 405274"/>
                        <a:gd name="connsiteY10" fmla="*/ 661571 h 712137"/>
                        <a:gd name="connsiteX11" fmla="*/ 37924 w 405274"/>
                        <a:gd name="connsiteY11" fmla="*/ 712137 h 712137"/>
                        <a:gd name="connsiteX12" fmla="*/ 349747 w 405274"/>
                        <a:gd name="connsiteY12" fmla="*/ 568867 h 712137"/>
                        <a:gd name="connsiteX0" fmla="*/ 349747 w 405274"/>
                        <a:gd name="connsiteY0" fmla="*/ 573598 h 716868"/>
                        <a:gd name="connsiteX1" fmla="*/ 379244 w 405274"/>
                        <a:gd name="connsiteY1" fmla="*/ 501963 h 716868"/>
                        <a:gd name="connsiteX2" fmla="*/ 404527 w 405274"/>
                        <a:gd name="connsiteY2" fmla="*/ 350265 h 716868"/>
                        <a:gd name="connsiteX3" fmla="*/ 396099 w 405274"/>
                        <a:gd name="connsiteY3" fmla="*/ 202781 h 716868"/>
                        <a:gd name="connsiteX4" fmla="*/ 370816 w 405274"/>
                        <a:gd name="connsiteY4" fmla="*/ 63725 h 716868"/>
                        <a:gd name="connsiteX5" fmla="*/ 358175 w 405274"/>
                        <a:gd name="connsiteY5" fmla="*/ 0 h 716868"/>
                        <a:gd name="connsiteX6" fmla="*/ 0 w 405274"/>
                        <a:gd name="connsiteY6" fmla="*/ 156429 h 716868"/>
                        <a:gd name="connsiteX7" fmla="*/ 21069 w 405274"/>
                        <a:gd name="connsiteY7" fmla="*/ 232278 h 716868"/>
                        <a:gd name="connsiteX8" fmla="*/ 46352 w 405274"/>
                        <a:gd name="connsiteY8" fmla="*/ 354479 h 716868"/>
                        <a:gd name="connsiteX9" fmla="*/ 58993 w 405274"/>
                        <a:gd name="connsiteY9" fmla="*/ 535673 h 716868"/>
                        <a:gd name="connsiteX10" fmla="*/ 46352 w 405274"/>
                        <a:gd name="connsiteY10" fmla="*/ 666302 h 716868"/>
                        <a:gd name="connsiteX11" fmla="*/ 37924 w 405274"/>
                        <a:gd name="connsiteY11" fmla="*/ 716868 h 716868"/>
                        <a:gd name="connsiteX12" fmla="*/ 349747 w 405274"/>
                        <a:gd name="connsiteY12" fmla="*/ 573598 h 716868"/>
                        <a:gd name="connsiteX0" fmla="*/ 356844 w 405274"/>
                        <a:gd name="connsiteY0" fmla="*/ 571232 h 716868"/>
                        <a:gd name="connsiteX1" fmla="*/ 379244 w 405274"/>
                        <a:gd name="connsiteY1" fmla="*/ 501963 h 716868"/>
                        <a:gd name="connsiteX2" fmla="*/ 404527 w 405274"/>
                        <a:gd name="connsiteY2" fmla="*/ 350265 h 716868"/>
                        <a:gd name="connsiteX3" fmla="*/ 396099 w 405274"/>
                        <a:gd name="connsiteY3" fmla="*/ 202781 h 716868"/>
                        <a:gd name="connsiteX4" fmla="*/ 370816 w 405274"/>
                        <a:gd name="connsiteY4" fmla="*/ 63725 h 716868"/>
                        <a:gd name="connsiteX5" fmla="*/ 358175 w 405274"/>
                        <a:gd name="connsiteY5" fmla="*/ 0 h 716868"/>
                        <a:gd name="connsiteX6" fmla="*/ 0 w 405274"/>
                        <a:gd name="connsiteY6" fmla="*/ 156429 h 716868"/>
                        <a:gd name="connsiteX7" fmla="*/ 21069 w 405274"/>
                        <a:gd name="connsiteY7" fmla="*/ 232278 h 716868"/>
                        <a:gd name="connsiteX8" fmla="*/ 46352 w 405274"/>
                        <a:gd name="connsiteY8" fmla="*/ 354479 h 716868"/>
                        <a:gd name="connsiteX9" fmla="*/ 58993 w 405274"/>
                        <a:gd name="connsiteY9" fmla="*/ 535673 h 716868"/>
                        <a:gd name="connsiteX10" fmla="*/ 46352 w 405274"/>
                        <a:gd name="connsiteY10" fmla="*/ 666302 h 716868"/>
                        <a:gd name="connsiteX11" fmla="*/ 37924 w 405274"/>
                        <a:gd name="connsiteY11" fmla="*/ 716868 h 716868"/>
                        <a:gd name="connsiteX12" fmla="*/ 356844 w 405274"/>
                        <a:gd name="connsiteY12" fmla="*/ 571232 h 716868"/>
                        <a:gd name="connsiteX0" fmla="*/ 356844 w 404995"/>
                        <a:gd name="connsiteY0" fmla="*/ 571232 h 716868"/>
                        <a:gd name="connsiteX1" fmla="*/ 383976 w 404995"/>
                        <a:gd name="connsiteY1" fmla="*/ 485404 h 716868"/>
                        <a:gd name="connsiteX2" fmla="*/ 404527 w 404995"/>
                        <a:gd name="connsiteY2" fmla="*/ 350265 h 716868"/>
                        <a:gd name="connsiteX3" fmla="*/ 396099 w 404995"/>
                        <a:gd name="connsiteY3" fmla="*/ 202781 h 716868"/>
                        <a:gd name="connsiteX4" fmla="*/ 370816 w 404995"/>
                        <a:gd name="connsiteY4" fmla="*/ 63725 h 716868"/>
                        <a:gd name="connsiteX5" fmla="*/ 358175 w 404995"/>
                        <a:gd name="connsiteY5" fmla="*/ 0 h 716868"/>
                        <a:gd name="connsiteX6" fmla="*/ 0 w 404995"/>
                        <a:gd name="connsiteY6" fmla="*/ 156429 h 716868"/>
                        <a:gd name="connsiteX7" fmla="*/ 21069 w 404995"/>
                        <a:gd name="connsiteY7" fmla="*/ 232278 h 716868"/>
                        <a:gd name="connsiteX8" fmla="*/ 46352 w 404995"/>
                        <a:gd name="connsiteY8" fmla="*/ 354479 h 716868"/>
                        <a:gd name="connsiteX9" fmla="*/ 58993 w 404995"/>
                        <a:gd name="connsiteY9" fmla="*/ 535673 h 716868"/>
                        <a:gd name="connsiteX10" fmla="*/ 46352 w 404995"/>
                        <a:gd name="connsiteY10" fmla="*/ 666302 h 716868"/>
                        <a:gd name="connsiteX11" fmla="*/ 37924 w 404995"/>
                        <a:gd name="connsiteY11" fmla="*/ 716868 h 716868"/>
                        <a:gd name="connsiteX12" fmla="*/ 356844 w 404995"/>
                        <a:gd name="connsiteY12" fmla="*/ 571232 h 716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04995" h="716868">
                          <a:moveTo>
                            <a:pt x="356844" y="571232"/>
                          </a:moveTo>
                          <a:cubicBezTo>
                            <a:pt x="367027" y="554025"/>
                            <a:pt x="376029" y="522232"/>
                            <a:pt x="383976" y="485404"/>
                          </a:cubicBezTo>
                          <a:cubicBezTo>
                            <a:pt x="391923" y="448576"/>
                            <a:pt x="402507" y="397369"/>
                            <a:pt x="404527" y="350265"/>
                          </a:cubicBezTo>
                          <a:cubicBezTo>
                            <a:pt x="406547" y="303161"/>
                            <a:pt x="401717" y="250538"/>
                            <a:pt x="396099" y="202781"/>
                          </a:cubicBezTo>
                          <a:cubicBezTo>
                            <a:pt x="390481" y="155024"/>
                            <a:pt x="375030" y="95329"/>
                            <a:pt x="370816" y="63725"/>
                          </a:cubicBezTo>
                          <a:lnTo>
                            <a:pt x="358175" y="0"/>
                          </a:lnTo>
                          <a:lnTo>
                            <a:pt x="0" y="156429"/>
                          </a:lnTo>
                          <a:cubicBezTo>
                            <a:pt x="7023" y="181712"/>
                            <a:pt x="13344" y="199270"/>
                            <a:pt x="21069" y="232278"/>
                          </a:cubicBezTo>
                          <a:cubicBezTo>
                            <a:pt x="28794" y="265286"/>
                            <a:pt x="40031" y="303913"/>
                            <a:pt x="46352" y="354479"/>
                          </a:cubicBezTo>
                          <a:cubicBezTo>
                            <a:pt x="52673" y="405045"/>
                            <a:pt x="58993" y="483703"/>
                            <a:pt x="58993" y="535673"/>
                          </a:cubicBezTo>
                          <a:cubicBezTo>
                            <a:pt x="58993" y="587643"/>
                            <a:pt x="49863" y="636103"/>
                            <a:pt x="46352" y="666302"/>
                          </a:cubicBezTo>
                          <a:cubicBezTo>
                            <a:pt x="42841" y="696501"/>
                            <a:pt x="40382" y="706684"/>
                            <a:pt x="37924" y="716868"/>
                          </a:cubicBezTo>
                          <a:lnTo>
                            <a:pt x="356844" y="57123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23" name="任意多边形 150"/>
                    <p:cNvSpPr/>
                    <p:nvPr/>
                  </p:nvSpPr>
                  <p:spPr>
                    <a:xfrm>
                      <a:off x="5309074" y="3539613"/>
                      <a:ext cx="138141" cy="657357"/>
                    </a:xfrm>
                    <a:custGeom>
                      <a:avLst/>
                      <a:gdLst>
                        <a:gd name="connsiteX0" fmla="*/ 2893 w 137736"/>
                        <a:gd name="connsiteY0" fmla="*/ 12641 h 657357"/>
                        <a:gd name="connsiteX1" fmla="*/ 91384 w 137736"/>
                        <a:gd name="connsiteY1" fmla="*/ 0 h 657357"/>
                        <a:gd name="connsiteX2" fmla="*/ 112453 w 137736"/>
                        <a:gd name="connsiteY2" fmla="*/ 105346 h 657357"/>
                        <a:gd name="connsiteX3" fmla="*/ 137736 w 137736"/>
                        <a:gd name="connsiteY3" fmla="*/ 252829 h 657357"/>
                        <a:gd name="connsiteX4" fmla="*/ 137736 w 137736"/>
                        <a:gd name="connsiteY4" fmla="*/ 408741 h 657357"/>
                        <a:gd name="connsiteX5" fmla="*/ 112453 w 137736"/>
                        <a:gd name="connsiteY5" fmla="*/ 556225 h 657357"/>
                        <a:gd name="connsiteX6" fmla="*/ 78742 w 137736"/>
                        <a:gd name="connsiteY6" fmla="*/ 657357 h 657357"/>
                        <a:gd name="connsiteX7" fmla="*/ 11321 w 137736"/>
                        <a:gd name="connsiteY7" fmla="*/ 581508 h 657357"/>
                        <a:gd name="connsiteX8" fmla="*/ 32390 w 137736"/>
                        <a:gd name="connsiteY8" fmla="*/ 518300 h 657357"/>
                        <a:gd name="connsiteX9" fmla="*/ 53459 w 137736"/>
                        <a:gd name="connsiteY9" fmla="*/ 387672 h 657357"/>
                        <a:gd name="connsiteX10" fmla="*/ 53459 w 137736"/>
                        <a:gd name="connsiteY10" fmla="*/ 240188 h 657357"/>
                        <a:gd name="connsiteX11" fmla="*/ 23962 w 137736"/>
                        <a:gd name="connsiteY11" fmla="*/ 88490 h 657357"/>
                        <a:gd name="connsiteX12" fmla="*/ 2893 w 137736"/>
                        <a:gd name="connsiteY12" fmla="*/ 12641 h 657357"/>
                        <a:gd name="connsiteX0" fmla="*/ 345 w 135188"/>
                        <a:gd name="connsiteY0" fmla="*/ 12641 h 657357"/>
                        <a:gd name="connsiteX1" fmla="*/ 88836 w 135188"/>
                        <a:gd name="connsiteY1" fmla="*/ 0 h 657357"/>
                        <a:gd name="connsiteX2" fmla="*/ 109905 w 135188"/>
                        <a:gd name="connsiteY2" fmla="*/ 105346 h 657357"/>
                        <a:gd name="connsiteX3" fmla="*/ 135188 w 135188"/>
                        <a:gd name="connsiteY3" fmla="*/ 252829 h 657357"/>
                        <a:gd name="connsiteX4" fmla="*/ 135188 w 135188"/>
                        <a:gd name="connsiteY4" fmla="*/ 408741 h 657357"/>
                        <a:gd name="connsiteX5" fmla="*/ 109905 w 135188"/>
                        <a:gd name="connsiteY5" fmla="*/ 556225 h 657357"/>
                        <a:gd name="connsiteX6" fmla="*/ 76194 w 135188"/>
                        <a:gd name="connsiteY6" fmla="*/ 657357 h 657357"/>
                        <a:gd name="connsiteX7" fmla="*/ 8773 w 135188"/>
                        <a:gd name="connsiteY7" fmla="*/ 581508 h 657357"/>
                        <a:gd name="connsiteX8" fmla="*/ 29842 w 135188"/>
                        <a:gd name="connsiteY8" fmla="*/ 518300 h 657357"/>
                        <a:gd name="connsiteX9" fmla="*/ 50911 w 135188"/>
                        <a:gd name="connsiteY9" fmla="*/ 387672 h 657357"/>
                        <a:gd name="connsiteX10" fmla="*/ 50911 w 135188"/>
                        <a:gd name="connsiteY10" fmla="*/ 240188 h 657357"/>
                        <a:gd name="connsiteX11" fmla="*/ 21414 w 135188"/>
                        <a:gd name="connsiteY11" fmla="*/ 88490 h 657357"/>
                        <a:gd name="connsiteX12" fmla="*/ 345 w 135188"/>
                        <a:gd name="connsiteY12" fmla="*/ 12641 h 657357"/>
                        <a:gd name="connsiteX0" fmla="*/ 345 w 138141"/>
                        <a:gd name="connsiteY0" fmla="*/ 12641 h 657357"/>
                        <a:gd name="connsiteX1" fmla="*/ 88836 w 138141"/>
                        <a:gd name="connsiteY1" fmla="*/ 0 h 657357"/>
                        <a:gd name="connsiteX2" fmla="*/ 113273 w 138141"/>
                        <a:gd name="connsiteY2" fmla="*/ 95242 h 657357"/>
                        <a:gd name="connsiteX3" fmla="*/ 135188 w 138141"/>
                        <a:gd name="connsiteY3" fmla="*/ 252829 h 657357"/>
                        <a:gd name="connsiteX4" fmla="*/ 135188 w 138141"/>
                        <a:gd name="connsiteY4" fmla="*/ 408741 h 657357"/>
                        <a:gd name="connsiteX5" fmla="*/ 109905 w 138141"/>
                        <a:gd name="connsiteY5" fmla="*/ 556225 h 657357"/>
                        <a:gd name="connsiteX6" fmla="*/ 76194 w 138141"/>
                        <a:gd name="connsiteY6" fmla="*/ 657357 h 657357"/>
                        <a:gd name="connsiteX7" fmla="*/ 8773 w 138141"/>
                        <a:gd name="connsiteY7" fmla="*/ 581508 h 657357"/>
                        <a:gd name="connsiteX8" fmla="*/ 29842 w 138141"/>
                        <a:gd name="connsiteY8" fmla="*/ 518300 h 657357"/>
                        <a:gd name="connsiteX9" fmla="*/ 50911 w 138141"/>
                        <a:gd name="connsiteY9" fmla="*/ 387672 h 657357"/>
                        <a:gd name="connsiteX10" fmla="*/ 50911 w 138141"/>
                        <a:gd name="connsiteY10" fmla="*/ 240188 h 657357"/>
                        <a:gd name="connsiteX11" fmla="*/ 21414 w 138141"/>
                        <a:gd name="connsiteY11" fmla="*/ 88490 h 657357"/>
                        <a:gd name="connsiteX12" fmla="*/ 345 w 138141"/>
                        <a:gd name="connsiteY12" fmla="*/ 12641 h 657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38141" h="657357">
                          <a:moveTo>
                            <a:pt x="345" y="12641"/>
                          </a:moveTo>
                          <a:cubicBezTo>
                            <a:pt x="-5273" y="6320"/>
                            <a:pt x="59339" y="4213"/>
                            <a:pt x="88836" y="0"/>
                          </a:cubicBezTo>
                          <a:cubicBezTo>
                            <a:pt x="95859" y="35115"/>
                            <a:pt x="105548" y="53104"/>
                            <a:pt x="113273" y="95242"/>
                          </a:cubicBezTo>
                          <a:cubicBezTo>
                            <a:pt x="120998" y="137380"/>
                            <a:pt x="131536" y="200579"/>
                            <a:pt x="135188" y="252829"/>
                          </a:cubicBezTo>
                          <a:cubicBezTo>
                            <a:pt x="138841" y="305079"/>
                            <a:pt x="139402" y="358175"/>
                            <a:pt x="135188" y="408741"/>
                          </a:cubicBezTo>
                          <a:cubicBezTo>
                            <a:pt x="130974" y="459307"/>
                            <a:pt x="119737" y="514789"/>
                            <a:pt x="109905" y="556225"/>
                          </a:cubicBezTo>
                          <a:cubicBezTo>
                            <a:pt x="100073" y="597661"/>
                            <a:pt x="88133" y="627509"/>
                            <a:pt x="76194" y="657357"/>
                          </a:cubicBezTo>
                          <a:lnTo>
                            <a:pt x="8773" y="581508"/>
                          </a:lnTo>
                          <a:cubicBezTo>
                            <a:pt x="15796" y="560439"/>
                            <a:pt x="22819" y="550606"/>
                            <a:pt x="29842" y="518300"/>
                          </a:cubicBezTo>
                          <a:cubicBezTo>
                            <a:pt x="36865" y="485994"/>
                            <a:pt x="47399" y="434024"/>
                            <a:pt x="50911" y="387672"/>
                          </a:cubicBezTo>
                          <a:cubicBezTo>
                            <a:pt x="54423" y="341320"/>
                            <a:pt x="55827" y="290052"/>
                            <a:pt x="50911" y="240188"/>
                          </a:cubicBezTo>
                          <a:cubicBezTo>
                            <a:pt x="45995" y="190324"/>
                            <a:pt x="29139" y="126414"/>
                            <a:pt x="21414" y="88490"/>
                          </a:cubicBezTo>
                          <a:cubicBezTo>
                            <a:pt x="13689" y="50566"/>
                            <a:pt x="5963" y="18962"/>
                            <a:pt x="345" y="12641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  <p:grpSp>
                <p:nvGrpSpPr>
                  <p:cNvPr id="288" name="组合 120"/>
                  <p:cNvGrpSpPr/>
                  <p:nvPr/>
                </p:nvGrpSpPr>
                <p:grpSpPr>
                  <a:xfrm>
                    <a:off x="4456301" y="4677435"/>
                    <a:ext cx="943685" cy="687975"/>
                    <a:chOff x="4456301" y="4677435"/>
                    <a:chExt cx="943685" cy="687975"/>
                  </a:xfrm>
                </p:grpSpPr>
                <p:grpSp>
                  <p:nvGrpSpPr>
                    <p:cNvPr id="316" name="组合 148"/>
                    <p:cNvGrpSpPr/>
                    <p:nvPr/>
                  </p:nvGrpSpPr>
                  <p:grpSpPr>
                    <a:xfrm>
                      <a:off x="4456301" y="4677435"/>
                      <a:ext cx="943685" cy="687975"/>
                      <a:chOff x="4736339" y="4188542"/>
                      <a:chExt cx="615219" cy="448514"/>
                    </a:xfrm>
                  </p:grpSpPr>
                  <p:sp>
                    <p:nvSpPr>
                      <p:cNvPr id="318" name="任意多边形 145"/>
                      <p:cNvSpPr/>
                      <p:nvPr/>
                    </p:nvSpPr>
                    <p:spPr>
                      <a:xfrm>
                        <a:off x="4736339" y="4357095"/>
                        <a:ext cx="286540" cy="279961"/>
                      </a:xfrm>
                      <a:custGeom>
                        <a:avLst/>
                        <a:gdLst>
                          <a:gd name="connsiteX0" fmla="*/ 248616 w 286540"/>
                          <a:gd name="connsiteY0" fmla="*/ 0 h 282326"/>
                          <a:gd name="connsiteX1" fmla="*/ 286540 w 286540"/>
                          <a:gd name="connsiteY1" fmla="*/ 117987 h 282326"/>
                          <a:gd name="connsiteX2" fmla="*/ 12642 w 286540"/>
                          <a:gd name="connsiteY2" fmla="*/ 282326 h 282326"/>
                          <a:gd name="connsiteX3" fmla="*/ 0 w 286540"/>
                          <a:gd name="connsiteY3" fmla="*/ 181194 h 282326"/>
                          <a:gd name="connsiteX4" fmla="*/ 248616 w 286540"/>
                          <a:gd name="connsiteY4" fmla="*/ 0 h 282326"/>
                          <a:gd name="connsiteX0" fmla="*/ 248616 w 286540"/>
                          <a:gd name="connsiteY0" fmla="*/ 0 h 279961"/>
                          <a:gd name="connsiteX1" fmla="*/ 286540 w 286540"/>
                          <a:gd name="connsiteY1" fmla="*/ 117987 h 279961"/>
                          <a:gd name="connsiteX2" fmla="*/ 10277 w 286540"/>
                          <a:gd name="connsiteY2" fmla="*/ 279961 h 279961"/>
                          <a:gd name="connsiteX3" fmla="*/ 0 w 286540"/>
                          <a:gd name="connsiteY3" fmla="*/ 181194 h 279961"/>
                          <a:gd name="connsiteX4" fmla="*/ 248616 w 286540"/>
                          <a:gd name="connsiteY4" fmla="*/ 0 h 2799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86540" h="279961">
                            <a:moveTo>
                              <a:pt x="248616" y="0"/>
                            </a:moveTo>
                            <a:lnTo>
                              <a:pt x="286540" y="117987"/>
                            </a:lnTo>
                            <a:lnTo>
                              <a:pt x="10277" y="279961"/>
                            </a:lnTo>
                            <a:lnTo>
                              <a:pt x="0" y="181194"/>
                            </a:lnTo>
                            <a:lnTo>
                              <a:pt x="248616" y="0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3000">
                            <a:srgbClr val="DF8045">
                              <a:lumMod val="50000"/>
                              <a:alpha val="70000"/>
                            </a:srgbClr>
                          </a:gs>
                          <a:gs pos="48000">
                            <a:srgbClr val="DF8045">
                              <a:lumMod val="75000"/>
                              <a:alpha val="93000"/>
                            </a:srgbClr>
                          </a:gs>
                          <a:gs pos="72000">
                            <a:srgbClr val="DF8045">
                              <a:lumMod val="60000"/>
                              <a:lumOff val="40000"/>
                            </a:srgbClr>
                          </a:gs>
                        </a:gsLst>
                        <a:lin ang="18000000" scaled="0"/>
                        <a:tileRect/>
                      </a:gradFill>
                      <a:ln w="38100" cap="flat" cmpd="thickThin" algn="ctr">
                        <a:noFill/>
                        <a:prstDash val="solid"/>
                      </a:ln>
                      <a:effectLst/>
                      <a:scene3d>
                        <a:camera prst="orthographicFront"/>
                        <a:lightRig rig="flat" dir="t">
                          <a:rot lat="0" lon="0" rev="5400000"/>
                        </a:lightRig>
                      </a:scene3d>
                      <a:sp3d>
                        <a:bevelT w="38100" h="38100" prst="softRound"/>
                        <a:bevelB w="38100" h="38100"/>
                      </a:sp3d>
                    </p:spPr>
                    <p:txBody>
                      <a:bodyPr rtlCol="0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 kern="0">
                          <a:solidFill>
                            <a:srgbClr val="080808"/>
                          </a:solidFill>
                          <a:latin typeface="Segoe"/>
                        </a:endParaRPr>
                      </a:p>
                    </p:txBody>
                  </p:sp>
                  <p:sp>
                    <p:nvSpPr>
                      <p:cNvPr id="319" name="任意多边形 146"/>
                      <p:cNvSpPr/>
                      <p:nvPr/>
                    </p:nvSpPr>
                    <p:spPr>
                      <a:xfrm>
                        <a:off x="4976527" y="4188542"/>
                        <a:ext cx="375031" cy="284758"/>
                      </a:xfrm>
                      <a:custGeom>
                        <a:avLst/>
                        <a:gdLst>
                          <a:gd name="connsiteX0" fmla="*/ 0 w 375031"/>
                          <a:gd name="connsiteY0" fmla="*/ 168553 h 284758"/>
                          <a:gd name="connsiteX1" fmla="*/ 80063 w 375031"/>
                          <a:gd name="connsiteY1" fmla="*/ 168553 h 284758"/>
                          <a:gd name="connsiteX2" fmla="*/ 193836 w 375031"/>
                          <a:gd name="connsiteY2" fmla="*/ 122201 h 284758"/>
                          <a:gd name="connsiteX3" fmla="*/ 278113 w 375031"/>
                          <a:gd name="connsiteY3" fmla="*/ 50566 h 284758"/>
                          <a:gd name="connsiteX4" fmla="*/ 303396 w 375031"/>
                          <a:gd name="connsiteY4" fmla="*/ 0 h 284758"/>
                          <a:gd name="connsiteX5" fmla="*/ 375031 w 375031"/>
                          <a:gd name="connsiteY5" fmla="*/ 88490 h 284758"/>
                          <a:gd name="connsiteX6" fmla="*/ 328679 w 375031"/>
                          <a:gd name="connsiteY6" fmla="*/ 151698 h 284758"/>
                          <a:gd name="connsiteX7" fmla="*/ 248616 w 375031"/>
                          <a:gd name="connsiteY7" fmla="*/ 214905 h 284758"/>
                          <a:gd name="connsiteX8" fmla="*/ 172767 w 375031"/>
                          <a:gd name="connsiteY8" fmla="*/ 257043 h 284758"/>
                          <a:gd name="connsiteX9" fmla="*/ 71635 w 375031"/>
                          <a:gd name="connsiteY9" fmla="*/ 282326 h 284758"/>
                          <a:gd name="connsiteX10" fmla="*/ 42138 w 375031"/>
                          <a:gd name="connsiteY10" fmla="*/ 282326 h 284758"/>
                          <a:gd name="connsiteX11" fmla="*/ 0 w 375031"/>
                          <a:gd name="connsiteY11" fmla="*/ 168553 h 2847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375031" h="284758">
                            <a:moveTo>
                              <a:pt x="0" y="168553"/>
                            </a:moveTo>
                            <a:cubicBezTo>
                              <a:pt x="23878" y="172415"/>
                              <a:pt x="47757" y="176278"/>
                              <a:pt x="80063" y="168553"/>
                            </a:cubicBezTo>
                            <a:cubicBezTo>
                              <a:pt x="112369" y="160828"/>
                              <a:pt x="160828" y="141865"/>
                              <a:pt x="193836" y="122201"/>
                            </a:cubicBezTo>
                            <a:cubicBezTo>
                              <a:pt x="226844" y="102536"/>
                              <a:pt x="259853" y="70933"/>
                              <a:pt x="278113" y="50566"/>
                            </a:cubicBezTo>
                            <a:cubicBezTo>
                              <a:pt x="296373" y="30199"/>
                              <a:pt x="299884" y="15099"/>
                              <a:pt x="303396" y="0"/>
                            </a:cubicBezTo>
                            <a:lnTo>
                              <a:pt x="375031" y="88490"/>
                            </a:lnTo>
                            <a:cubicBezTo>
                              <a:pt x="359580" y="109559"/>
                              <a:pt x="349748" y="130629"/>
                              <a:pt x="328679" y="151698"/>
                            </a:cubicBezTo>
                            <a:cubicBezTo>
                              <a:pt x="307610" y="172767"/>
                              <a:pt x="274601" y="197348"/>
                              <a:pt x="248616" y="214905"/>
                            </a:cubicBezTo>
                            <a:cubicBezTo>
                              <a:pt x="222631" y="232462"/>
                              <a:pt x="202264" y="245806"/>
                              <a:pt x="172767" y="257043"/>
                            </a:cubicBezTo>
                            <a:cubicBezTo>
                              <a:pt x="143270" y="268280"/>
                              <a:pt x="93407" y="278112"/>
                              <a:pt x="71635" y="282326"/>
                            </a:cubicBezTo>
                            <a:cubicBezTo>
                              <a:pt x="49863" y="286540"/>
                              <a:pt x="46000" y="284433"/>
                              <a:pt x="42138" y="282326"/>
                            </a:cubicBezTo>
                            <a:lnTo>
                              <a:pt x="0" y="168553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3000">
                            <a:srgbClr val="DF8045">
                              <a:lumMod val="50000"/>
                              <a:alpha val="70000"/>
                            </a:srgbClr>
                          </a:gs>
                          <a:gs pos="48000">
                            <a:srgbClr val="DF8045">
                              <a:lumMod val="75000"/>
                              <a:alpha val="93000"/>
                            </a:srgbClr>
                          </a:gs>
                          <a:gs pos="72000">
                            <a:srgbClr val="DF8045">
                              <a:lumMod val="60000"/>
                              <a:lumOff val="40000"/>
                            </a:srgbClr>
                          </a:gs>
                        </a:gsLst>
                        <a:lin ang="18000000" scaled="0"/>
                        <a:tileRect/>
                      </a:gradFill>
                      <a:ln w="38100" cap="flat" cmpd="thickThin" algn="ctr">
                        <a:noFill/>
                        <a:prstDash val="solid"/>
                      </a:ln>
                      <a:effectLst/>
                      <a:scene3d>
                        <a:camera prst="orthographicFront"/>
                        <a:lightRig rig="flat" dir="t">
                          <a:rot lat="0" lon="0" rev="5400000"/>
                        </a:lightRig>
                      </a:scene3d>
                      <a:sp3d>
                        <a:bevelT w="38100" h="38100" prst="softRound"/>
                        <a:bevelB w="38100" h="38100"/>
                      </a:sp3d>
                    </p:spPr>
                    <p:txBody>
                      <a:bodyPr rtlCol="0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 kern="0">
                          <a:solidFill>
                            <a:srgbClr val="080808"/>
                          </a:solidFill>
                          <a:latin typeface="Segoe"/>
                        </a:endParaRPr>
                      </a:p>
                    </p:txBody>
                  </p:sp>
                  <p:sp>
                    <p:nvSpPr>
                      <p:cNvPr id="320" name="任意多边形 147"/>
                      <p:cNvSpPr/>
                      <p:nvPr/>
                    </p:nvSpPr>
                    <p:spPr>
                      <a:xfrm>
                        <a:off x="4980741" y="4201183"/>
                        <a:ext cx="303395" cy="168553"/>
                      </a:xfrm>
                      <a:custGeom>
                        <a:avLst/>
                        <a:gdLst>
                          <a:gd name="connsiteX0" fmla="*/ 303395 w 303395"/>
                          <a:gd name="connsiteY0" fmla="*/ 0 h 168553"/>
                          <a:gd name="connsiteX1" fmla="*/ 37924 w 303395"/>
                          <a:gd name="connsiteY1" fmla="*/ 122201 h 168553"/>
                          <a:gd name="connsiteX2" fmla="*/ 0 w 303395"/>
                          <a:gd name="connsiteY2" fmla="*/ 168553 h 168553"/>
                          <a:gd name="connsiteX3" fmla="*/ 71635 w 303395"/>
                          <a:gd name="connsiteY3" fmla="*/ 160126 h 168553"/>
                          <a:gd name="connsiteX4" fmla="*/ 164339 w 303395"/>
                          <a:gd name="connsiteY4" fmla="*/ 126415 h 168553"/>
                          <a:gd name="connsiteX5" fmla="*/ 248616 w 303395"/>
                          <a:gd name="connsiteY5" fmla="*/ 67422 h 168553"/>
                          <a:gd name="connsiteX6" fmla="*/ 303395 w 303395"/>
                          <a:gd name="connsiteY6" fmla="*/ 0 h 1685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03395" h="168553">
                            <a:moveTo>
                              <a:pt x="303395" y="0"/>
                            </a:moveTo>
                            <a:lnTo>
                              <a:pt x="37924" y="122201"/>
                            </a:lnTo>
                            <a:lnTo>
                              <a:pt x="0" y="168553"/>
                            </a:lnTo>
                            <a:cubicBezTo>
                              <a:pt x="23878" y="165744"/>
                              <a:pt x="44245" y="167149"/>
                              <a:pt x="71635" y="160126"/>
                            </a:cubicBezTo>
                            <a:cubicBezTo>
                              <a:pt x="99025" y="153103"/>
                              <a:pt x="134842" y="141866"/>
                              <a:pt x="164339" y="126415"/>
                            </a:cubicBezTo>
                            <a:cubicBezTo>
                              <a:pt x="193836" y="110964"/>
                              <a:pt x="225440" y="87789"/>
                              <a:pt x="248616" y="67422"/>
                            </a:cubicBezTo>
                            <a:cubicBezTo>
                              <a:pt x="271792" y="47055"/>
                              <a:pt x="287593" y="25634"/>
                              <a:pt x="303395" y="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3000">
                            <a:srgbClr val="DF8045">
                              <a:lumMod val="50000"/>
                              <a:alpha val="70000"/>
                            </a:srgbClr>
                          </a:gs>
                          <a:gs pos="48000">
                            <a:srgbClr val="DF8045">
                              <a:lumMod val="75000"/>
                              <a:alpha val="93000"/>
                            </a:srgbClr>
                          </a:gs>
                          <a:gs pos="72000">
                            <a:srgbClr val="DF8045">
                              <a:lumMod val="60000"/>
                              <a:lumOff val="40000"/>
                            </a:srgbClr>
                          </a:gs>
                        </a:gsLst>
                        <a:lin ang="18000000" scaled="0"/>
                        <a:tileRect/>
                      </a:gradFill>
                      <a:ln w="38100" cap="flat" cmpd="thickThin" algn="ctr">
                        <a:noFill/>
                        <a:prstDash val="solid"/>
                      </a:ln>
                      <a:effectLst/>
                      <a:scene3d>
                        <a:camera prst="orthographicFront"/>
                        <a:lightRig rig="flat" dir="t">
                          <a:rot lat="0" lon="0" rev="5400000"/>
                        </a:lightRig>
                      </a:scene3d>
                      <a:sp3d>
                        <a:bevelT w="38100" h="38100" prst="softRound"/>
                        <a:bevelB w="38100" h="38100"/>
                      </a:sp3d>
                    </p:spPr>
                    <p:txBody>
                      <a:bodyPr rtlCol="0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 kern="0">
                          <a:solidFill>
                            <a:srgbClr val="080808"/>
                          </a:solidFill>
                          <a:latin typeface="Segoe"/>
                        </a:endParaRPr>
                      </a:p>
                    </p:txBody>
                  </p:sp>
                </p:grpSp>
                <p:sp>
                  <p:nvSpPr>
                    <p:cNvPr id="317" name="任意多边形 144"/>
                    <p:cNvSpPr/>
                    <p:nvPr/>
                  </p:nvSpPr>
                  <p:spPr>
                    <a:xfrm>
                      <a:off x="4473844" y="4959458"/>
                      <a:ext cx="805912" cy="402956"/>
                    </a:xfrm>
                    <a:custGeom>
                      <a:avLst/>
                      <a:gdLst>
                        <a:gd name="connsiteX0" fmla="*/ 0 w 805912"/>
                        <a:gd name="connsiteY0" fmla="*/ 402956 h 402956"/>
                        <a:gd name="connsiteX1" fmla="*/ 526942 w 805912"/>
                        <a:gd name="connsiteY1" fmla="*/ 180813 h 402956"/>
                        <a:gd name="connsiteX2" fmla="*/ 676759 w 805912"/>
                        <a:gd name="connsiteY2" fmla="*/ 98156 h 402956"/>
                        <a:gd name="connsiteX3" fmla="*/ 805912 w 805912"/>
                        <a:gd name="connsiteY3" fmla="*/ 0 h 402956"/>
                        <a:gd name="connsiteX4" fmla="*/ 692258 w 805912"/>
                        <a:gd name="connsiteY4" fmla="*/ 72325 h 402956"/>
                        <a:gd name="connsiteX5" fmla="*/ 568271 w 805912"/>
                        <a:gd name="connsiteY5" fmla="*/ 123986 h 402956"/>
                        <a:gd name="connsiteX6" fmla="*/ 433953 w 805912"/>
                        <a:gd name="connsiteY6" fmla="*/ 149817 h 402956"/>
                        <a:gd name="connsiteX7" fmla="*/ 0 w 805912"/>
                        <a:gd name="connsiteY7" fmla="*/ 402956 h 4029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05912" h="402956">
                          <a:moveTo>
                            <a:pt x="0" y="402956"/>
                          </a:moveTo>
                          <a:cubicBezTo>
                            <a:pt x="195881" y="325464"/>
                            <a:pt x="391762" y="247972"/>
                            <a:pt x="526942" y="180813"/>
                          </a:cubicBezTo>
                          <a:cubicBezTo>
                            <a:pt x="576881" y="153261"/>
                            <a:pt x="631986" y="127430"/>
                            <a:pt x="676759" y="98156"/>
                          </a:cubicBezTo>
                          <a:lnTo>
                            <a:pt x="805912" y="0"/>
                          </a:lnTo>
                          <a:cubicBezTo>
                            <a:pt x="768027" y="24108"/>
                            <a:pt x="731865" y="51661"/>
                            <a:pt x="692258" y="72325"/>
                          </a:cubicBezTo>
                          <a:cubicBezTo>
                            <a:pt x="652651" y="92989"/>
                            <a:pt x="611322" y="111071"/>
                            <a:pt x="568271" y="123986"/>
                          </a:cubicBezTo>
                          <a:cubicBezTo>
                            <a:pt x="525220" y="136901"/>
                            <a:pt x="479586" y="143359"/>
                            <a:pt x="433953" y="149817"/>
                          </a:cubicBezTo>
                          <a:lnTo>
                            <a:pt x="0" y="402956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  <p:sp>
                <p:nvSpPr>
                  <p:cNvPr id="289" name="任意多边形 112"/>
                  <p:cNvSpPr/>
                  <p:nvPr/>
                </p:nvSpPr>
                <p:spPr>
                  <a:xfrm>
                    <a:off x="2820576" y="2479388"/>
                    <a:ext cx="682345" cy="1222536"/>
                  </a:xfrm>
                  <a:custGeom>
                    <a:avLst/>
                    <a:gdLst>
                      <a:gd name="connsiteX0" fmla="*/ 37070 w 444843"/>
                      <a:gd name="connsiteY0" fmla="*/ 216243 h 797011"/>
                      <a:gd name="connsiteX1" fmla="*/ 370702 w 444843"/>
                      <a:gd name="connsiteY1" fmla="*/ 0 h 797011"/>
                      <a:gd name="connsiteX2" fmla="*/ 444843 w 444843"/>
                      <a:gd name="connsiteY2" fmla="*/ 98854 h 797011"/>
                      <a:gd name="connsiteX3" fmla="*/ 426308 w 444843"/>
                      <a:gd name="connsiteY3" fmla="*/ 160638 h 797011"/>
                      <a:gd name="connsiteX4" fmla="*/ 407773 w 444843"/>
                      <a:gd name="connsiteY4" fmla="*/ 284205 h 797011"/>
                      <a:gd name="connsiteX5" fmla="*/ 407773 w 444843"/>
                      <a:gd name="connsiteY5" fmla="*/ 438665 h 797011"/>
                      <a:gd name="connsiteX6" fmla="*/ 438665 w 444843"/>
                      <a:gd name="connsiteY6" fmla="*/ 648729 h 797011"/>
                      <a:gd name="connsiteX7" fmla="*/ 339811 w 444843"/>
                      <a:gd name="connsiteY7" fmla="*/ 636373 h 797011"/>
                      <a:gd name="connsiteX8" fmla="*/ 37070 w 444843"/>
                      <a:gd name="connsiteY8" fmla="*/ 797011 h 797011"/>
                      <a:gd name="connsiteX9" fmla="*/ 18535 w 444843"/>
                      <a:gd name="connsiteY9" fmla="*/ 698157 h 797011"/>
                      <a:gd name="connsiteX10" fmla="*/ 0 w 444843"/>
                      <a:gd name="connsiteY10" fmla="*/ 512805 h 797011"/>
                      <a:gd name="connsiteX11" fmla="*/ 18535 w 444843"/>
                      <a:gd name="connsiteY11" fmla="*/ 308919 h 797011"/>
                      <a:gd name="connsiteX12" fmla="*/ 37070 w 444843"/>
                      <a:gd name="connsiteY12" fmla="*/ 216243 h 797011"/>
                      <a:gd name="connsiteX0" fmla="*/ 37070 w 444843"/>
                      <a:gd name="connsiteY0" fmla="*/ 216243 h 797011"/>
                      <a:gd name="connsiteX1" fmla="*/ 370702 w 444843"/>
                      <a:gd name="connsiteY1" fmla="*/ 0 h 797011"/>
                      <a:gd name="connsiteX2" fmla="*/ 444843 w 444843"/>
                      <a:gd name="connsiteY2" fmla="*/ 98854 h 797011"/>
                      <a:gd name="connsiteX3" fmla="*/ 426308 w 444843"/>
                      <a:gd name="connsiteY3" fmla="*/ 160638 h 797011"/>
                      <a:gd name="connsiteX4" fmla="*/ 407773 w 444843"/>
                      <a:gd name="connsiteY4" fmla="*/ 284205 h 797011"/>
                      <a:gd name="connsiteX5" fmla="*/ 407773 w 444843"/>
                      <a:gd name="connsiteY5" fmla="*/ 438665 h 797011"/>
                      <a:gd name="connsiteX6" fmla="*/ 438665 w 444843"/>
                      <a:gd name="connsiteY6" fmla="*/ 648729 h 797011"/>
                      <a:gd name="connsiteX7" fmla="*/ 339811 w 444843"/>
                      <a:gd name="connsiteY7" fmla="*/ 636373 h 797011"/>
                      <a:gd name="connsiteX8" fmla="*/ 37070 w 444843"/>
                      <a:gd name="connsiteY8" fmla="*/ 797011 h 797011"/>
                      <a:gd name="connsiteX9" fmla="*/ 18535 w 444843"/>
                      <a:gd name="connsiteY9" fmla="*/ 698157 h 797011"/>
                      <a:gd name="connsiteX10" fmla="*/ 0 w 444843"/>
                      <a:gd name="connsiteY10" fmla="*/ 512805 h 797011"/>
                      <a:gd name="connsiteX11" fmla="*/ 10107 w 444843"/>
                      <a:gd name="connsiteY11" fmla="*/ 342629 h 797011"/>
                      <a:gd name="connsiteX12" fmla="*/ 37070 w 444843"/>
                      <a:gd name="connsiteY12" fmla="*/ 216243 h 797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44843" h="797011">
                        <a:moveTo>
                          <a:pt x="37070" y="216243"/>
                        </a:moveTo>
                        <a:cubicBezTo>
                          <a:pt x="164241" y="131290"/>
                          <a:pt x="291413" y="46338"/>
                          <a:pt x="370702" y="0"/>
                        </a:cubicBezTo>
                        <a:lnTo>
                          <a:pt x="444843" y="98854"/>
                        </a:lnTo>
                        <a:cubicBezTo>
                          <a:pt x="438665" y="119449"/>
                          <a:pt x="432486" y="129746"/>
                          <a:pt x="426308" y="160638"/>
                        </a:cubicBezTo>
                        <a:cubicBezTo>
                          <a:pt x="420130" y="191530"/>
                          <a:pt x="410862" y="237867"/>
                          <a:pt x="407773" y="284205"/>
                        </a:cubicBezTo>
                        <a:cubicBezTo>
                          <a:pt x="404684" y="330543"/>
                          <a:pt x="402624" y="377911"/>
                          <a:pt x="407773" y="438665"/>
                        </a:cubicBezTo>
                        <a:cubicBezTo>
                          <a:pt x="412922" y="499419"/>
                          <a:pt x="425793" y="574074"/>
                          <a:pt x="438665" y="648729"/>
                        </a:cubicBezTo>
                        <a:lnTo>
                          <a:pt x="339811" y="636373"/>
                        </a:lnTo>
                        <a:lnTo>
                          <a:pt x="37070" y="797011"/>
                        </a:lnTo>
                        <a:cubicBezTo>
                          <a:pt x="30892" y="764060"/>
                          <a:pt x="24713" y="745525"/>
                          <a:pt x="18535" y="698157"/>
                        </a:cubicBezTo>
                        <a:cubicBezTo>
                          <a:pt x="12357" y="650789"/>
                          <a:pt x="0" y="577678"/>
                          <a:pt x="0" y="512805"/>
                        </a:cubicBezTo>
                        <a:cubicBezTo>
                          <a:pt x="0" y="447932"/>
                          <a:pt x="2899" y="393086"/>
                          <a:pt x="10107" y="342629"/>
                        </a:cubicBezTo>
                        <a:cubicBezTo>
                          <a:pt x="17315" y="292172"/>
                          <a:pt x="34495" y="234263"/>
                          <a:pt x="37070" y="216243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C000">
                          <a:lumMod val="50000"/>
                          <a:alpha val="70000"/>
                        </a:srgbClr>
                      </a:gs>
                      <a:gs pos="45000">
                        <a:srgbClr val="FFC000">
                          <a:alpha val="50000"/>
                        </a:srgbClr>
                      </a:gs>
                      <a:gs pos="70000">
                        <a:srgbClr val="FFC000">
                          <a:lumMod val="60000"/>
                          <a:lumOff val="40000"/>
                        </a:srgbClr>
                      </a:gs>
                    </a:gsLst>
                    <a:lin ang="3000000" scaled="0"/>
                    <a:tileRect/>
                  </a:gradFill>
                  <a:ln w="38100" cap="flat" cmpd="thickThin" algn="ctr">
                    <a:noFill/>
                    <a:prstDash val="solid"/>
                  </a:ln>
                  <a:effectLst/>
                  <a:scene3d>
                    <a:camera prst="orthographicFront"/>
                    <a:lightRig rig="flat" dir="t">
                      <a:rot lat="0" lon="0" rev="5400000"/>
                    </a:lightRig>
                  </a:scene3d>
                  <a:sp3d>
                    <a:bevelT w="38100" h="38100" prst="softRound"/>
                    <a:bevelB w="38100" h="38100"/>
                  </a:sp3d>
                </p:spPr>
                <p:txBody>
                  <a:bodyPr rtlCol="0" anchor="ctr"/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zh-CN" altLang="en-US" sz="2400" kern="0" dirty="0">
                      <a:solidFill>
                        <a:srgbClr val="FFFFFF"/>
                      </a:solidFill>
                      <a:effectLst>
                        <a:outerShdw blurRad="292100" dist="38100" dir="2700000" sx="101000" sy="101000" algn="tl" rotWithShape="0">
                          <a:srgbClr val="080808"/>
                        </a:outerShdw>
                      </a:effectLst>
                      <a:latin typeface="Segoe Semibold" pitchFamily="34" charset="0"/>
                    </a:endParaRPr>
                  </a:p>
                </p:txBody>
              </p:sp>
              <p:grpSp>
                <p:nvGrpSpPr>
                  <p:cNvPr id="290" name="组合 122"/>
                  <p:cNvGrpSpPr/>
                  <p:nvPr/>
                </p:nvGrpSpPr>
                <p:grpSpPr>
                  <a:xfrm>
                    <a:off x="3512622" y="4535247"/>
                    <a:ext cx="1331501" cy="834810"/>
                    <a:chOff x="4121121" y="4095838"/>
                    <a:chExt cx="868048" cy="544240"/>
                  </a:xfrm>
                </p:grpSpPr>
                <p:sp>
                  <p:nvSpPr>
                    <p:cNvPr id="313" name="任意多边形 137"/>
                    <p:cNvSpPr/>
                    <p:nvPr/>
                  </p:nvSpPr>
                  <p:spPr>
                    <a:xfrm>
                      <a:off x="4122452" y="4095838"/>
                      <a:ext cx="369485" cy="257561"/>
                    </a:xfrm>
                    <a:custGeom>
                      <a:avLst/>
                      <a:gdLst>
                        <a:gd name="connsiteX0" fmla="*/ 362389 w 362389"/>
                        <a:gd name="connsiteY0" fmla="*/ 0 h 252829"/>
                        <a:gd name="connsiteX1" fmla="*/ 316037 w 362389"/>
                        <a:gd name="connsiteY1" fmla="*/ 96918 h 252829"/>
                        <a:gd name="connsiteX2" fmla="*/ 0 w 362389"/>
                        <a:gd name="connsiteY2" fmla="*/ 252829 h 252829"/>
                        <a:gd name="connsiteX3" fmla="*/ 33711 w 362389"/>
                        <a:gd name="connsiteY3" fmla="*/ 172767 h 252829"/>
                        <a:gd name="connsiteX4" fmla="*/ 362389 w 362389"/>
                        <a:gd name="connsiteY4" fmla="*/ 0 h 252829"/>
                        <a:gd name="connsiteX0" fmla="*/ 367120 w 367120"/>
                        <a:gd name="connsiteY0" fmla="*/ 0 h 259926"/>
                        <a:gd name="connsiteX1" fmla="*/ 320768 w 367120"/>
                        <a:gd name="connsiteY1" fmla="*/ 96918 h 259926"/>
                        <a:gd name="connsiteX2" fmla="*/ 0 w 367120"/>
                        <a:gd name="connsiteY2" fmla="*/ 259926 h 259926"/>
                        <a:gd name="connsiteX3" fmla="*/ 38442 w 367120"/>
                        <a:gd name="connsiteY3" fmla="*/ 172767 h 259926"/>
                        <a:gd name="connsiteX4" fmla="*/ 367120 w 367120"/>
                        <a:gd name="connsiteY4" fmla="*/ 0 h 259926"/>
                        <a:gd name="connsiteX0" fmla="*/ 369485 w 369485"/>
                        <a:gd name="connsiteY0" fmla="*/ 0 h 257561"/>
                        <a:gd name="connsiteX1" fmla="*/ 323133 w 369485"/>
                        <a:gd name="connsiteY1" fmla="*/ 96918 h 257561"/>
                        <a:gd name="connsiteX2" fmla="*/ 0 w 369485"/>
                        <a:gd name="connsiteY2" fmla="*/ 257561 h 257561"/>
                        <a:gd name="connsiteX3" fmla="*/ 40807 w 369485"/>
                        <a:gd name="connsiteY3" fmla="*/ 172767 h 257561"/>
                        <a:gd name="connsiteX4" fmla="*/ 369485 w 369485"/>
                        <a:gd name="connsiteY4" fmla="*/ 0 h 257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69485" h="257561">
                          <a:moveTo>
                            <a:pt x="369485" y="0"/>
                          </a:moveTo>
                          <a:cubicBezTo>
                            <a:pt x="351927" y="37573"/>
                            <a:pt x="334370" y="75147"/>
                            <a:pt x="323133" y="96918"/>
                          </a:cubicBezTo>
                          <a:lnTo>
                            <a:pt x="0" y="257561"/>
                          </a:lnTo>
                          <a:lnTo>
                            <a:pt x="40807" y="172767"/>
                          </a:lnTo>
                          <a:lnTo>
                            <a:pt x="369485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14" name="任意多边形 138"/>
                    <p:cNvSpPr/>
                    <p:nvPr/>
                  </p:nvSpPr>
                  <p:spPr>
                    <a:xfrm>
                      <a:off x="4121121" y="4192755"/>
                      <a:ext cx="868048" cy="447323"/>
                    </a:xfrm>
                    <a:custGeom>
                      <a:avLst/>
                      <a:gdLst>
                        <a:gd name="connsiteX0" fmla="*/ 0 w 868048"/>
                        <a:gd name="connsiteY0" fmla="*/ 155911 h 436086"/>
                        <a:gd name="connsiteX1" fmla="*/ 71635 w 868048"/>
                        <a:gd name="connsiteY1" fmla="*/ 227546 h 436086"/>
                        <a:gd name="connsiteX2" fmla="*/ 168553 w 868048"/>
                        <a:gd name="connsiteY2" fmla="*/ 307609 h 436086"/>
                        <a:gd name="connsiteX3" fmla="*/ 311823 w 868048"/>
                        <a:gd name="connsiteY3" fmla="*/ 391885 h 436086"/>
                        <a:gd name="connsiteX4" fmla="*/ 459307 w 868048"/>
                        <a:gd name="connsiteY4" fmla="*/ 429810 h 436086"/>
                        <a:gd name="connsiteX5" fmla="*/ 530942 w 868048"/>
                        <a:gd name="connsiteY5" fmla="*/ 434024 h 436086"/>
                        <a:gd name="connsiteX6" fmla="*/ 648929 w 868048"/>
                        <a:gd name="connsiteY6" fmla="*/ 408741 h 436086"/>
                        <a:gd name="connsiteX7" fmla="*/ 868048 w 868048"/>
                        <a:gd name="connsiteY7" fmla="*/ 278112 h 436086"/>
                        <a:gd name="connsiteX8" fmla="*/ 813268 w 868048"/>
                        <a:gd name="connsiteY8" fmla="*/ 269685 h 436086"/>
                        <a:gd name="connsiteX9" fmla="*/ 678426 w 868048"/>
                        <a:gd name="connsiteY9" fmla="*/ 240188 h 436086"/>
                        <a:gd name="connsiteX10" fmla="*/ 509873 w 868048"/>
                        <a:gd name="connsiteY10" fmla="*/ 155911 h 436086"/>
                        <a:gd name="connsiteX11" fmla="*/ 375030 w 868048"/>
                        <a:gd name="connsiteY11" fmla="*/ 50566 h 436086"/>
                        <a:gd name="connsiteX12" fmla="*/ 332892 w 868048"/>
                        <a:gd name="connsiteY12" fmla="*/ 0 h 436086"/>
                        <a:gd name="connsiteX13" fmla="*/ 0 w 868048"/>
                        <a:gd name="connsiteY13" fmla="*/ 155911 h 436086"/>
                        <a:gd name="connsiteX0" fmla="*/ 0 w 868048"/>
                        <a:gd name="connsiteY0" fmla="*/ 155911 h 436086"/>
                        <a:gd name="connsiteX1" fmla="*/ 71635 w 868048"/>
                        <a:gd name="connsiteY1" fmla="*/ 227546 h 436086"/>
                        <a:gd name="connsiteX2" fmla="*/ 168553 w 868048"/>
                        <a:gd name="connsiteY2" fmla="*/ 307609 h 436086"/>
                        <a:gd name="connsiteX3" fmla="*/ 311823 w 868048"/>
                        <a:gd name="connsiteY3" fmla="*/ 391885 h 436086"/>
                        <a:gd name="connsiteX4" fmla="*/ 434025 w 868048"/>
                        <a:gd name="connsiteY4" fmla="*/ 429810 h 436086"/>
                        <a:gd name="connsiteX5" fmla="*/ 530942 w 868048"/>
                        <a:gd name="connsiteY5" fmla="*/ 434024 h 436086"/>
                        <a:gd name="connsiteX6" fmla="*/ 648929 w 868048"/>
                        <a:gd name="connsiteY6" fmla="*/ 408741 h 436086"/>
                        <a:gd name="connsiteX7" fmla="*/ 868048 w 868048"/>
                        <a:gd name="connsiteY7" fmla="*/ 278112 h 436086"/>
                        <a:gd name="connsiteX8" fmla="*/ 813268 w 868048"/>
                        <a:gd name="connsiteY8" fmla="*/ 269685 h 436086"/>
                        <a:gd name="connsiteX9" fmla="*/ 678426 w 868048"/>
                        <a:gd name="connsiteY9" fmla="*/ 240188 h 436086"/>
                        <a:gd name="connsiteX10" fmla="*/ 509873 w 868048"/>
                        <a:gd name="connsiteY10" fmla="*/ 155911 h 436086"/>
                        <a:gd name="connsiteX11" fmla="*/ 375030 w 868048"/>
                        <a:gd name="connsiteY11" fmla="*/ 50566 h 436086"/>
                        <a:gd name="connsiteX12" fmla="*/ 332892 w 868048"/>
                        <a:gd name="connsiteY12" fmla="*/ 0 h 436086"/>
                        <a:gd name="connsiteX13" fmla="*/ 0 w 868048"/>
                        <a:gd name="connsiteY13" fmla="*/ 155911 h 436086"/>
                        <a:gd name="connsiteX0" fmla="*/ 0 w 868048"/>
                        <a:gd name="connsiteY0" fmla="*/ 155911 h 447324"/>
                        <a:gd name="connsiteX1" fmla="*/ 71635 w 868048"/>
                        <a:gd name="connsiteY1" fmla="*/ 227546 h 447324"/>
                        <a:gd name="connsiteX2" fmla="*/ 168553 w 868048"/>
                        <a:gd name="connsiteY2" fmla="*/ 307609 h 447324"/>
                        <a:gd name="connsiteX3" fmla="*/ 311823 w 868048"/>
                        <a:gd name="connsiteY3" fmla="*/ 391885 h 447324"/>
                        <a:gd name="connsiteX4" fmla="*/ 434025 w 868048"/>
                        <a:gd name="connsiteY4" fmla="*/ 429810 h 447324"/>
                        <a:gd name="connsiteX5" fmla="*/ 530942 w 868048"/>
                        <a:gd name="connsiteY5" fmla="*/ 446665 h 447324"/>
                        <a:gd name="connsiteX6" fmla="*/ 648929 w 868048"/>
                        <a:gd name="connsiteY6" fmla="*/ 408741 h 447324"/>
                        <a:gd name="connsiteX7" fmla="*/ 868048 w 868048"/>
                        <a:gd name="connsiteY7" fmla="*/ 278112 h 447324"/>
                        <a:gd name="connsiteX8" fmla="*/ 813268 w 868048"/>
                        <a:gd name="connsiteY8" fmla="*/ 269685 h 447324"/>
                        <a:gd name="connsiteX9" fmla="*/ 678426 w 868048"/>
                        <a:gd name="connsiteY9" fmla="*/ 240188 h 447324"/>
                        <a:gd name="connsiteX10" fmla="*/ 509873 w 868048"/>
                        <a:gd name="connsiteY10" fmla="*/ 155911 h 447324"/>
                        <a:gd name="connsiteX11" fmla="*/ 375030 w 868048"/>
                        <a:gd name="connsiteY11" fmla="*/ 50566 h 447324"/>
                        <a:gd name="connsiteX12" fmla="*/ 332892 w 868048"/>
                        <a:gd name="connsiteY12" fmla="*/ 0 h 447324"/>
                        <a:gd name="connsiteX13" fmla="*/ 0 w 868048"/>
                        <a:gd name="connsiteY13" fmla="*/ 155911 h 447324"/>
                        <a:gd name="connsiteX0" fmla="*/ 0 w 868048"/>
                        <a:gd name="connsiteY0" fmla="*/ 155911 h 447323"/>
                        <a:gd name="connsiteX1" fmla="*/ 71635 w 868048"/>
                        <a:gd name="connsiteY1" fmla="*/ 227546 h 447323"/>
                        <a:gd name="connsiteX2" fmla="*/ 168553 w 868048"/>
                        <a:gd name="connsiteY2" fmla="*/ 307609 h 447323"/>
                        <a:gd name="connsiteX3" fmla="*/ 311823 w 868048"/>
                        <a:gd name="connsiteY3" fmla="*/ 391885 h 447323"/>
                        <a:gd name="connsiteX4" fmla="*/ 425597 w 868048"/>
                        <a:gd name="connsiteY4" fmla="*/ 429810 h 447323"/>
                        <a:gd name="connsiteX5" fmla="*/ 530942 w 868048"/>
                        <a:gd name="connsiteY5" fmla="*/ 446665 h 447323"/>
                        <a:gd name="connsiteX6" fmla="*/ 648929 w 868048"/>
                        <a:gd name="connsiteY6" fmla="*/ 408741 h 447323"/>
                        <a:gd name="connsiteX7" fmla="*/ 868048 w 868048"/>
                        <a:gd name="connsiteY7" fmla="*/ 278112 h 447323"/>
                        <a:gd name="connsiteX8" fmla="*/ 813268 w 868048"/>
                        <a:gd name="connsiteY8" fmla="*/ 269685 h 447323"/>
                        <a:gd name="connsiteX9" fmla="*/ 678426 w 868048"/>
                        <a:gd name="connsiteY9" fmla="*/ 240188 h 447323"/>
                        <a:gd name="connsiteX10" fmla="*/ 509873 w 868048"/>
                        <a:gd name="connsiteY10" fmla="*/ 155911 h 447323"/>
                        <a:gd name="connsiteX11" fmla="*/ 375030 w 868048"/>
                        <a:gd name="connsiteY11" fmla="*/ 50566 h 447323"/>
                        <a:gd name="connsiteX12" fmla="*/ 332892 w 868048"/>
                        <a:gd name="connsiteY12" fmla="*/ 0 h 447323"/>
                        <a:gd name="connsiteX13" fmla="*/ 0 w 868048"/>
                        <a:gd name="connsiteY13" fmla="*/ 155911 h 447323"/>
                        <a:gd name="connsiteX0" fmla="*/ 0 w 868048"/>
                        <a:gd name="connsiteY0" fmla="*/ 155911 h 447323"/>
                        <a:gd name="connsiteX1" fmla="*/ 71635 w 868048"/>
                        <a:gd name="connsiteY1" fmla="*/ 227546 h 447323"/>
                        <a:gd name="connsiteX2" fmla="*/ 168553 w 868048"/>
                        <a:gd name="connsiteY2" fmla="*/ 307609 h 447323"/>
                        <a:gd name="connsiteX3" fmla="*/ 311823 w 868048"/>
                        <a:gd name="connsiteY3" fmla="*/ 391885 h 447323"/>
                        <a:gd name="connsiteX4" fmla="*/ 425597 w 868048"/>
                        <a:gd name="connsiteY4" fmla="*/ 429810 h 447323"/>
                        <a:gd name="connsiteX5" fmla="*/ 530942 w 868048"/>
                        <a:gd name="connsiteY5" fmla="*/ 446665 h 447323"/>
                        <a:gd name="connsiteX6" fmla="*/ 648929 w 868048"/>
                        <a:gd name="connsiteY6" fmla="*/ 408741 h 447323"/>
                        <a:gd name="connsiteX7" fmla="*/ 868048 w 868048"/>
                        <a:gd name="connsiteY7" fmla="*/ 278112 h 447323"/>
                        <a:gd name="connsiteX8" fmla="*/ 813268 w 868048"/>
                        <a:gd name="connsiteY8" fmla="*/ 269685 h 447323"/>
                        <a:gd name="connsiteX9" fmla="*/ 678426 w 868048"/>
                        <a:gd name="connsiteY9" fmla="*/ 240188 h 447323"/>
                        <a:gd name="connsiteX10" fmla="*/ 509873 w 868048"/>
                        <a:gd name="connsiteY10" fmla="*/ 155911 h 447323"/>
                        <a:gd name="connsiteX11" fmla="*/ 375030 w 868048"/>
                        <a:gd name="connsiteY11" fmla="*/ 50566 h 447323"/>
                        <a:gd name="connsiteX12" fmla="*/ 325795 w 868048"/>
                        <a:gd name="connsiteY12" fmla="*/ 0 h 447323"/>
                        <a:gd name="connsiteX13" fmla="*/ 0 w 868048"/>
                        <a:gd name="connsiteY13" fmla="*/ 155911 h 4473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868048" h="447323">
                          <a:moveTo>
                            <a:pt x="0" y="155911"/>
                          </a:moveTo>
                          <a:cubicBezTo>
                            <a:pt x="21771" y="179087"/>
                            <a:pt x="43543" y="202263"/>
                            <a:pt x="71635" y="227546"/>
                          </a:cubicBezTo>
                          <a:cubicBezTo>
                            <a:pt x="99727" y="252829"/>
                            <a:pt x="128522" y="280219"/>
                            <a:pt x="168553" y="307609"/>
                          </a:cubicBezTo>
                          <a:cubicBezTo>
                            <a:pt x="208584" y="334999"/>
                            <a:pt x="268982" y="371518"/>
                            <a:pt x="311823" y="391885"/>
                          </a:cubicBezTo>
                          <a:cubicBezTo>
                            <a:pt x="354664" y="412252"/>
                            <a:pt x="389077" y="420680"/>
                            <a:pt x="425597" y="429810"/>
                          </a:cubicBezTo>
                          <a:cubicBezTo>
                            <a:pt x="462117" y="438940"/>
                            <a:pt x="493720" y="450176"/>
                            <a:pt x="530942" y="446665"/>
                          </a:cubicBezTo>
                          <a:cubicBezTo>
                            <a:pt x="568164" y="443154"/>
                            <a:pt x="600470" y="433322"/>
                            <a:pt x="648929" y="408741"/>
                          </a:cubicBezTo>
                          <a:lnTo>
                            <a:pt x="868048" y="278112"/>
                          </a:lnTo>
                          <a:cubicBezTo>
                            <a:pt x="849788" y="275303"/>
                            <a:pt x="844872" y="276006"/>
                            <a:pt x="813268" y="269685"/>
                          </a:cubicBezTo>
                          <a:cubicBezTo>
                            <a:pt x="781664" y="263364"/>
                            <a:pt x="728992" y="259150"/>
                            <a:pt x="678426" y="240188"/>
                          </a:cubicBezTo>
                          <a:cubicBezTo>
                            <a:pt x="627860" y="221226"/>
                            <a:pt x="560439" y="187515"/>
                            <a:pt x="509873" y="155911"/>
                          </a:cubicBezTo>
                          <a:cubicBezTo>
                            <a:pt x="459307" y="124307"/>
                            <a:pt x="404527" y="76551"/>
                            <a:pt x="375030" y="50566"/>
                          </a:cubicBezTo>
                          <a:cubicBezTo>
                            <a:pt x="345533" y="24581"/>
                            <a:pt x="332115" y="12290"/>
                            <a:pt x="325795" y="0"/>
                          </a:cubicBezTo>
                          <a:lnTo>
                            <a:pt x="0" y="155911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15" name="任意多边形 139"/>
                    <p:cNvSpPr/>
                    <p:nvPr/>
                  </p:nvSpPr>
                  <p:spPr>
                    <a:xfrm>
                      <a:off x="4443219" y="4095838"/>
                      <a:ext cx="537522" cy="379244"/>
                    </a:xfrm>
                    <a:custGeom>
                      <a:avLst/>
                      <a:gdLst>
                        <a:gd name="connsiteX0" fmla="*/ 535156 w 535156"/>
                        <a:gd name="connsiteY0" fmla="*/ 379244 h 379244"/>
                        <a:gd name="connsiteX1" fmla="*/ 501445 w 535156"/>
                        <a:gd name="connsiteY1" fmla="*/ 261257 h 379244"/>
                        <a:gd name="connsiteX2" fmla="*/ 442452 w 535156"/>
                        <a:gd name="connsiteY2" fmla="*/ 257043 h 379244"/>
                        <a:gd name="connsiteX3" fmla="*/ 337106 w 535156"/>
                        <a:gd name="connsiteY3" fmla="*/ 223333 h 379244"/>
                        <a:gd name="connsiteX4" fmla="*/ 193836 w 535156"/>
                        <a:gd name="connsiteY4" fmla="*/ 143270 h 379244"/>
                        <a:gd name="connsiteX5" fmla="*/ 75849 w 535156"/>
                        <a:gd name="connsiteY5" fmla="*/ 42138 h 379244"/>
                        <a:gd name="connsiteX6" fmla="*/ 42139 w 535156"/>
                        <a:gd name="connsiteY6" fmla="*/ 0 h 379244"/>
                        <a:gd name="connsiteX7" fmla="*/ 0 w 535156"/>
                        <a:gd name="connsiteY7" fmla="*/ 92704 h 379244"/>
                        <a:gd name="connsiteX8" fmla="*/ 75849 w 535156"/>
                        <a:gd name="connsiteY8" fmla="*/ 176980 h 379244"/>
                        <a:gd name="connsiteX9" fmla="*/ 193836 w 535156"/>
                        <a:gd name="connsiteY9" fmla="*/ 261257 h 379244"/>
                        <a:gd name="connsiteX10" fmla="*/ 337106 w 535156"/>
                        <a:gd name="connsiteY10" fmla="*/ 332892 h 379244"/>
                        <a:gd name="connsiteX11" fmla="*/ 480376 w 535156"/>
                        <a:gd name="connsiteY11" fmla="*/ 366603 h 379244"/>
                        <a:gd name="connsiteX12" fmla="*/ 535156 w 535156"/>
                        <a:gd name="connsiteY12" fmla="*/ 379244 h 379244"/>
                        <a:gd name="connsiteX0" fmla="*/ 537522 w 537522"/>
                        <a:gd name="connsiteY0" fmla="*/ 379244 h 379244"/>
                        <a:gd name="connsiteX1" fmla="*/ 503811 w 537522"/>
                        <a:gd name="connsiteY1" fmla="*/ 261257 h 379244"/>
                        <a:gd name="connsiteX2" fmla="*/ 444818 w 537522"/>
                        <a:gd name="connsiteY2" fmla="*/ 257043 h 379244"/>
                        <a:gd name="connsiteX3" fmla="*/ 339472 w 537522"/>
                        <a:gd name="connsiteY3" fmla="*/ 223333 h 379244"/>
                        <a:gd name="connsiteX4" fmla="*/ 196202 w 537522"/>
                        <a:gd name="connsiteY4" fmla="*/ 143270 h 379244"/>
                        <a:gd name="connsiteX5" fmla="*/ 78215 w 537522"/>
                        <a:gd name="connsiteY5" fmla="*/ 42138 h 379244"/>
                        <a:gd name="connsiteX6" fmla="*/ 44505 w 537522"/>
                        <a:gd name="connsiteY6" fmla="*/ 0 h 379244"/>
                        <a:gd name="connsiteX7" fmla="*/ 0 w 537522"/>
                        <a:gd name="connsiteY7" fmla="*/ 97435 h 379244"/>
                        <a:gd name="connsiteX8" fmla="*/ 78215 w 537522"/>
                        <a:gd name="connsiteY8" fmla="*/ 176980 h 379244"/>
                        <a:gd name="connsiteX9" fmla="*/ 196202 w 537522"/>
                        <a:gd name="connsiteY9" fmla="*/ 261257 h 379244"/>
                        <a:gd name="connsiteX10" fmla="*/ 339472 w 537522"/>
                        <a:gd name="connsiteY10" fmla="*/ 332892 h 379244"/>
                        <a:gd name="connsiteX11" fmla="*/ 482742 w 537522"/>
                        <a:gd name="connsiteY11" fmla="*/ 366603 h 379244"/>
                        <a:gd name="connsiteX12" fmla="*/ 537522 w 537522"/>
                        <a:gd name="connsiteY12" fmla="*/ 379244 h 3792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37522" h="379244">
                          <a:moveTo>
                            <a:pt x="537522" y="379244"/>
                          </a:moveTo>
                          <a:cubicBezTo>
                            <a:pt x="523475" y="329731"/>
                            <a:pt x="509429" y="280219"/>
                            <a:pt x="503811" y="261257"/>
                          </a:cubicBezTo>
                          <a:lnTo>
                            <a:pt x="444818" y="257043"/>
                          </a:lnTo>
                          <a:cubicBezTo>
                            <a:pt x="417428" y="250722"/>
                            <a:pt x="380908" y="242295"/>
                            <a:pt x="339472" y="223333"/>
                          </a:cubicBezTo>
                          <a:cubicBezTo>
                            <a:pt x="298036" y="204371"/>
                            <a:pt x="239745" y="173469"/>
                            <a:pt x="196202" y="143270"/>
                          </a:cubicBezTo>
                          <a:cubicBezTo>
                            <a:pt x="152659" y="113071"/>
                            <a:pt x="103498" y="66016"/>
                            <a:pt x="78215" y="42138"/>
                          </a:cubicBezTo>
                          <a:cubicBezTo>
                            <a:pt x="52932" y="18260"/>
                            <a:pt x="48718" y="9130"/>
                            <a:pt x="44505" y="0"/>
                          </a:cubicBezTo>
                          <a:lnTo>
                            <a:pt x="0" y="97435"/>
                          </a:lnTo>
                          <a:cubicBezTo>
                            <a:pt x="25283" y="125527"/>
                            <a:pt x="45515" y="149676"/>
                            <a:pt x="78215" y="176980"/>
                          </a:cubicBezTo>
                          <a:cubicBezTo>
                            <a:pt x="110915" y="204284"/>
                            <a:pt x="152659" y="235272"/>
                            <a:pt x="196202" y="261257"/>
                          </a:cubicBezTo>
                          <a:cubicBezTo>
                            <a:pt x="239745" y="287242"/>
                            <a:pt x="291715" y="315334"/>
                            <a:pt x="339472" y="332892"/>
                          </a:cubicBezTo>
                          <a:cubicBezTo>
                            <a:pt x="387229" y="350450"/>
                            <a:pt x="450436" y="360282"/>
                            <a:pt x="482742" y="366603"/>
                          </a:cubicBezTo>
                          <a:lnTo>
                            <a:pt x="537522" y="37924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  <p:grpSp>
                <p:nvGrpSpPr>
                  <p:cNvPr id="291" name="组合 123"/>
                  <p:cNvGrpSpPr/>
                  <p:nvPr/>
                </p:nvGrpSpPr>
                <p:grpSpPr>
                  <a:xfrm>
                    <a:off x="4365811" y="2647886"/>
                    <a:ext cx="1072956" cy="1176375"/>
                    <a:chOff x="4677346" y="2865401"/>
                    <a:chExt cx="699495" cy="766916"/>
                  </a:xfrm>
                </p:grpSpPr>
                <p:sp>
                  <p:nvSpPr>
                    <p:cNvPr id="309" name="任意多边形 132"/>
                    <p:cNvSpPr/>
                    <p:nvPr/>
                  </p:nvSpPr>
                  <p:spPr>
                    <a:xfrm>
                      <a:off x="4677346" y="2962319"/>
                      <a:ext cx="615218" cy="661570"/>
                    </a:xfrm>
                    <a:custGeom>
                      <a:avLst/>
                      <a:gdLst>
                        <a:gd name="connsiteX0" fmla="*/ 324464 w 615218"/>
                        <a:gd name="connsiteY0" fmla="*/ 0 h 661570"/>
                        <a:gd name="connsiteX1" fmla="*/ 400313 w 615218"/>
                        <a:gd name="connsiteY1" fmla="*/ 92704 h 661570"/>
                        <a:gd name="connsiteX2" fmla="*/ 484589 w 615218"/>
                        <a:gd name="connsiteY2" fmla="*/ 227546 h 661570"/>
                        <a:gd name="connsiteX3" fmla="*/ 556225 w 615218"/>
                        <a:gd name="connsiteY3" fmla="*/ 366603 h 661570"/>
                        <a:gd name="connsiteX4" fmla="*/ 615218 w 615218"/>
                        <a:gd name="connsiteY4" fmla="*/ 514087 h 661570"/>
                        <a:gd name="connsiteX5" fmla="*/ 261257 w 615218"/>
                        <a:gd name="connsiteY5" fmla="*/ 661570 h 661570"/>
                        <a:gd name="connsiteX6" fmla="*/ 219119 w 615218"/>
                        <a:gd name="connsiteY6" fmla="*/ 556225 h 661570"/>
                        <a:gd name="connsiteX7" fmla="*/ 151697 w 615218"/>
                        <a:gd name="connsiteY7" fmla="*/ 396099 h 661570"/>
                        <a:gd name="connsiteX8" fmla="*/ 54779 w 615218"/>
                        <a:gd name="connsiteY8" fmla="*/ 235974 h 661570"/>
                        <a:gd name="connsiteX9" fmla="*/ 0 w 615218"/>
                        <a:gd name="connsiteY9" fmla="*/ 151698 h 661570"/>
                        <a:gd name="connsiteX10" fmla="*/ 324464 w 615218"/>
                        <a:gd name="connsiteY10" fmla="*/ 0 h 661570"/>
                        <a:gd name="connsiteX0" fmla="*/ 324464 w 615218"/>
                        <a:gd name="connsiteY0" fmla="*/ 0 h 661570"/>
                        <a:gd name="connsiteX1" fmla="*/ 400313 w 615218"/>
                        <a:gd name="connsiteY1" fmla="*/ 92704 h 661570"/>
                        <a:gd name="connsiteX2" fmla="*/ 498782 w 615218"/>
                        <a:gd name="connsiteY2" fmla="*/ 244105 h 661570"/>
                        <a:gd name="connsiteX3" fmla="*/ 556225 w 615218"/>
                        <a:gd name="connsiteY3" fmla="*/ 366603 h 661570"/>
                        <a:gd name="connsiteX4" fmla="*/ 615218 w 615218"/>
                        <a:gd name="connsiteY4" fmla="*/ 514087 h 661570"/>
                        <a:gd name="connsiteX5" fmla="*/ 261257 w 615218"/>
                        <a:gd name="connsiteY5" fmla="*/ 661570 h 661570"/>
                        <a:gd name="connsiteX6" fmla="*/ 219119 w 615218"/>
                        <a:gd name="connsiteY6" fmla="*/ 556225 h 661570"/>
                        <a:gd name="connsiteX7" fmla="*/ 151697 w 615218"/>
                        <a:gd name="connsiteY7" fmla="*/ 396099 h 661570"/>
                        <a:gd name="connsiteX8" fmla="*/ 54779 w 615218"/>
                        <a:gd name="connsiteY8" fmla="*/ 235974 h 661570"/>
                        <a:gd name="connsiteX9" fmla="*/ 0 w 615218"/>
                        <a:gd name="connsiteY9" fmla="*/ 151698 h 661570"/>
                        <a:gd name="connsiteX10" fmla="*/ 324464 w 615218"/>
                        <a:gd name="connsiteY10" fmla="*/ 0 h 661570"/>
                        <a:gd name="connsiteX0" fmla="*/ 324464 w 615218"/>
                        <a:gd name="connsiteY0" fmla="*/ 0 h 661570"/>
                        <a:gd name="connsiteX1" fmla="*/ 400313 w 615218"/>
                        <a:gd name="connsiteY1" fmla="*/ 92704 h 661570"/>
                        <a:gd name="connsiteX2" fmla="*/ 498782 w 615218"/>
                        <a:gd name="connsiteY2" fmla="*/ 244105 h 661570"/>
                        <a:gd name="connsiteX3" fmla="*/ 565688 w 615218"/>
                        <a:gd name="connsiteY3" fmla="*/ 366603 h 661570"/>
                        <a:gd name="connsiteX4" fmla="*/ 615218 w 615218"/>
                        <a:gd name="connsiteY4" fmla="*/ 514087 h 661570"/>
                        <a:gd name="connsiteX5" fmla="*/ 261257 w 615218"/>
                        <a:gd name="connsiteY5" fmla="*/ 661570 h 661570"/>
                        <a:gd name="connsiteX6" fmla="*/ 219119 w 615218"/>
                        <a:gd name="connsiteY6" fmla="*/ 556225 h 661570"/>
                        <a:gd name="connsiteX7" fmla="*/ 151697 w 615218"/>
                        <a:gd name="connsiteY7" fmla="*/ 396099 h 661570"/>
                        <a:gd name="connsiteX8" fmla="*/ 54779 w 615218"/>
                        <a:gd name="connsiteY8" fmla="*/ 235974 h 661570"/>
                        <a:gd name="connsiteX9" fmla="*/ 0 w 615218"/>
                        <a:gd name="connsiteY9" fmla="*/ 151698 h 661570"/>
                        <a:gd name="connsiteX10" fmla="*/ 324464 w 615218"/>
                        <a:gd name="connsiteY10" fmla="*/ 0 h 6615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15218" h="661570">
                          <a:moveTo>
                            <a:pt x="324464" y="0"/>
                          </a:moveTo>
                          <a:cubicBezTo>
                            <a:pt x="349045" y="27390"/>
                            <a:pt x="371260" y="52020"/>
                            <a:pt x="400313" y="92704"/>
                          </a:cubicBezTo>
                          <a:cubicBezTo>
                            <a:pt x="429366" y="133388"/>
                            <a:pt x="471220" y="198455"/>
                            <a:pt x="498782" y="244105"/>
                          </a:cubicBezTo>
                          <a:cubicBezTo>
                            <a:pt x="526344" y="289755"/>
                            <a:pt x="546282" y="321606"/>
                            <a:pt x="565688" y="366603"/>
                          </a:cubicBezTo>
                          <a:cubicBezTo>
                            <a:pt x="585094" y="411600"/>
                            <a:pt x="610302" y="481079"/>
                            <a:pt x="615218" y="514087"/>
                          </a:cubicBezTo>
                          <a:lnTo>
                            <a:pt x="261257" y="661570"/>
                          </a:lnTo>
                          <a:cubicBezTo>
                            <a:pt x="247211" y="626455"/>
                            <a:pt x="237379" y="600470"/>
                            <a:pt x="219119" y="556225"/>
                          </a:cubicBezTo>
                          <a:cubicBezTo>
                            <a:pt x="200859" y="511980"/>
                            <a:pt x="179087" y="449474"/>
                            <a:pt x="151697" y="396099"/>
                          </a:cubicBezTo>
                          <a:cubicBezTo>
                            <a:pt x="124307" y="342724"/>
                            <a:pt x="80062" y="276707"/>
                            <a:pt x="54779" y="235974"/>
                          </a:cubicBezTo>
                          <a:cubicBezTo>
                            <a:pt x="29496" y="195241"/>
                            <a:pt x="14748" y="173469"/>
                            <a:pt x="0" y="151698"/>
                          </a:cubicBezTo>
                          <a:lnTo>
                            <a:pt x="324464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10" name="任意多边形 133"/>
                    <p:cNvSpPr/>
                    <p:nvPr/>
                  </p:nvSpPr>
                  <p:spPr>
                    <a:xfrm>
                      <a:off x="4677346" y="2869615"/>
                      <a:ext cx="353961" cy="244402"/>
                    </a:xfrm>
                    <a:custGeom>
                      <a:avLst/>
                      <a:gdLst>
                        <a:gd name="connsiteX0" fmla="*/ 320250 w 353961"/>
                        <a:gd name="connsiteY0" fmla="*/ 96918 h 244402"/>
                        <a:gd name="connsiteX1" fmla="*/ 353961 w 353961"/>
                        <a:gd name="connsiteY1" fmla="*/ 0 h 244402"/>
                        <a:gd name="connsiteX2" fmla="*/ 21069 w 353961"/>
                        <a:gd name="connsiteY2" fmla="*/ 164339 h 244402"/>
                        <a:gd name="connsiteX3" fmla="*/ 0 w 353961"/>
                        <a:gd name="connsiteY3" fmla="*/ 244402 h 244402"/>
                        <a:gd name="connsiteX4" fmla="*/ 320250 w 353961"/>
                        <a:gd name="connsiteY4" fmla="*/ 96918 h 244402"/>
                        <a:gd name="connsiteX0" fmla="*/ 324981 w 353961"/>
                        <a:gd name="connsiteY0" fmla="*/ 96918 h 244402"/>
                        <a:gd name="connsiteX1" fmla="*/ 353961 w 353961"/>
                        <a:gd name="connsiteY1" fmla="*/ 0 h 244402"/>
                        <a:gd name="connsiteX2" fmla="*/ 21069 w 353961"/>
                        <a:gd name="connsiteY2" fmla="*/ 164339 h 244402"/>
                        <a:gd name="connsiteX3" fmla="*/ 0 w 353961"/>
                        <a:gd name="connsiteY3" fmla="*/ 244402 h 244402"/>
                        <a:gd name="connsiteX4" fmla="*/ 324981 w 353961"/>
                        <a:gd name="connsiteY4" fmla="*/ 96918 h 2444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53961" h="244402">
                          <a:moveTo>
                            <a:pt x="324981" y="96918"/>
                          </a:moveTo>
                          <a:cubicBezTo>
                            <a:pt x="335164" y="66368"/>
                            <a:pt x="340617" y="35818"/>
                            <a:pt x="353961" y="0"/>
                          </a:cubicBezTo>
                          <a:lnTo>
                            <a:pt x="21069" y="164339"/>
                          </a:lnTo>
                          <a:lnTo>
                            <a:pt x="0" y="244402"/>
                          </a:lnTo>
                          <a:lnTo>
                            <a:pt x="324981" y="9691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11" name="任意多边形 134"/>
                    <p:cNvSpPr/>
                    <p:nvPr/>
                  </p:nvSpPr>
                  <p:spPr>
                    <a:xfrm>
                      <a:off x="4938603" y="3467978"/>
                      <a:ext cx="438238" cy="164339"/>
                    </a:xfrm>
                    <a:custGeom>
                      <a:avLst/>
                      <a:gdLst>
                        <a:gd name="connsiteX0" fmla="*/ 349747 w 438238"/>
                        <a:gd name="connsiteY0" fmla="*/ 0 h 164339"/>
                        <a:gd name="connsiteX1" fmla="*/ 438238 w 438238"/>
                        <a:gd name="connsiteY1" fmla="*/ 4214 h 164339"/>
                        <a:gd name="connsiteX2" fmla="*/ 71635 w 438238"/>
                        <a:gd name="connsiteY2" fmla="*/ 164339 h 164339"/>
                        <a:gd name="connsiteX3" fmla="*/ 0 w 438238"/>
                        <a:gd name="connsiteY3" fmla="*/ 151698 h 164339"/>
                        <a:gd name="connsiteX4" fmla="*/ 349747 w 438238"/>
                        <a:gd name="connsiteY4" fmla="*/ 0 h 164339"/>
                        <a:gd name="connsiteX0" fmla="*/ 349747 w 438238"/>
                        <a:gd name="connsiteY0" fmla="*/ 0 h 164339"/>
                        <a:gd name="connsiteX1" fmla="*/ 438238 w 438238"/>
                        <a:gd name="connsiteY1" fmla="*/ 4214 h 164339"/>
                        <a:gd name="connsiteX2" fmla="*/ 71635 w 438238"/>
                        <a:gd name="connsiteY2" fmla="*/ 164339 h 164339"/>
                        <a:gd name="connsiteX3" fmla="*/ 0 w 438238"/>
                        <a:gd name="connsiteY3" fmla="*/ 156429 h 164339"/>
                        <a:gd name="connsiteX4" fmla="*/ 349747 w 438238"/>
                        <a:gd name="connsiteY4" fmla="*/ 0 h 1643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8238" h="164339">
                          <a:moveTo>
                            <a:pt x="349747" y="0"/>
                          </a:moveTo>
                          <a:lnTo>
                            <a:pt x="438238" y="4214"/>
                          </a:lnTo>
                          <a:lnTo>
                            <a:pt x="71635" y="164339"/>
                          </a:lnTo>
                          <a:lnTo>
                            <a:pt x="0" y="156429"/>
                          </a:lnTo>
                          <a:lnTo>
                            <a:pt x="349747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12" name="任意多边形 135"/>
                    <p:cNvSpPr/>
                    <p:nvPr/>
                  </p:nvSpPr>
                  <p:spPr>
                    <a:xfrm>
                      <a:off x="5001810" y="2865401"/>
                      <a:ext cx="375031" cy="610190"/>
                    </a:xfrm>
                    <a:custGeom>
                      <a:avLst/>
                      <a:gdLst>
                        <a:gd name="connsiteX0" fmla="*/ 290754 w 375031"/>
                        <a:gd name="connsiteY0" fmla="*/ 598363 h 606791"/>
                        <a:gd name="connsiteX1" fmla="*/ 252830 w 375031"/>
                        <a:gd name="connsiteY1" fmla="*/ 497231 h 606791"/>
                        <a:gd name="connsiteX2" fmla="*/ 176981 w 375031"/>
                        <a:gd name="connsiteY2" fmla="*/ 345534 h 606791"/>
                        <a:gd name="connsiteX3" fmla="*/ 88490 w 375031"/>
                        <a:gd name="connsiteY3" fmla="*/ 210691 h 606791"/>
                        <a:gd name="connsiteX4" fmla="*/ 25283 w 375031"/>
                        <a:gd name="connsiteY4" fmla="*/ 122201 h 606791"/>
                        <a:gd name="connsiteX5" fmla="*/ 0 w 375031"/>
                        <a:gd name="connsiteY5" fmla="*/ 101132 h 606791"/>
                        <a:gd name="connsiteX6" fmla="*/ 29497 w 375031"/>
                        <a:gd name="connsiteY6" fmla="*/ 0 h 606791"/>
                        <a:gd name="connsiteX7" fmla="*/ 105346 w 375031"/>
                        <a:gd name="connsiteY7" fmla="*/ 101132 h 606791"/>
                        <a:gd name="connsiteX8" fmla="*/ 198050 w 375031"/>
                        <a:gd name="connsiteY8" fmla="*/ 231760 h 606791"/>
                        <a:gd name="connsiteX9" fmla="*/ 282326 w 375031"/>
                        <a:gd name="connsiteY9" fmla="*/ 383458 h 606791"/>
                        <a:gd name="connsiteX10" fmla="*/ 345534 w 375031"/>
                        <a:gd name="connsiteY10" fmla="*/ 518300 h 606791"/>
                        <a:gd name="connsiteX11" fmla="*/ 375031 w 375031"/>
                        <a:gd name="connsiteY11" fmla="*/ 606791 h 606791"/>
                        <a:gd name="connsiteX12" fmla="*/ 290754 w 375031"/>
                        <a:gd name="connsiteY12" fmla="*/ 598363 h 606791"/>
                        <a:gd name="connsiteX0" fmla="*/ 290754 w 375031"/>
                        <a:gd name="connsiteY0" fmla="*/ 610190 h 610190"/>
                        <a:gd name="connsiteX1" fmla="*/ 252830 w 375031"/>
                        <a:gd name="connsiteY1" fmla="*/ 497231 h 610190"/>
                        <a:gd name="connsiteX2" fmla="*/ 176981 w 375031"/>
                        <a:gd name="connsiteY2" fmla="*/ 345534 h 610190"/>
                        <a:gd name="connsiteX3" fmla="*/ 88490 w 375031"/>
                        <a:gd name="connsiteY3" fmla="*/ 210691 h 610190"/>
                        <a:gd name="connsiteX4" fmla="*/ 25283 w 375031"/>
                        <a:gd name="connsiteY4" fmla="*/ 122201 h 610190"/>
                        <a:gd name="connsiteX5" fmla="*/ 0 w 375031"/>
                        <a:gd name="connsiteY5" fmla="*/ 101132 h 610190"/>
                        <a:gd name="connsiteX6" fmla="*/ 29497 w 375031"/>
                        <a:gd name="connsiteY6" fmla="*/ 0 h 610190"/>
                        <a:gd name="connsiteX7" fmla="*/ 105346 w 375031"/>
                        <a:gd name="connsiteY7" fmla="*/ 101132 h 610190"/>
                        <a:gd name="connsiteX8" fmla="*/ 198050 w 375031"/>
                        <a:gd name="connsiteY8" fmla="*/ 231760 h 610190"/>
                        <a:gd name="connsiteX9" fmla="*/ 282326 w 375031"/>
                        <a:gd name="connsiteY9" fmla="*/ 383458 h 610190"/>
                        <a:gd name="connsiteX10" fmla="*/ 345534 w 375031"/>
                        <a:gd name="connsiteY10" fmla="*/ 518300 h 610190"/>
                        <a:gd name="connsiteX11" fmla="*/ 375031 w 375031"/>
                        <a:gd name="connsiteY11" fmla="*/ 606791 h 610190"/>
                        <a:gd name="connsiteX12" fmla="*/ 290754 w 375031"/>
                        <a:gd name="connsiteY12" fmla="*/ 610190 h 610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75031" h="610190">
                          <a:moveTo>
                            <a:pt x="290754" y="610190"/>
                          </a:moveTo>
                          <a:cubicBezTo>
                            <a:pt x="281273" y="580693"/>
                            <a:pt x="271792" y="541340"/>
                            <a:pt x="252830" y="497231"/>
                          </a:cubicBezTo>
                          <a:cubicBezTo>
                            <a:pt x="233868" y="453122"/>
                            <a:pt x="204371" y="393291"/>
                            <a:pt x="176981" y="345534"/>
                          </a:cubicBezTo>
                          <a:cubicBezTo>
                            <a:pt x="149591" y="297777"/>
                            <a:pt x="113773" y="247913"/>
                            <a:pt x="88490" y="210691"/>
                          </a:cubicBezTo>
                          <a:cubicBezTo>
                            <a:pt x="63207" y="173469"/>
                            <a:pt x="40031" y="140461"/>
                            <a:pt x="25283" y="122201"/>
                          </a:cubicBezTo>
                          <a:cubicBezTo>
                            <a:pt x="10535" y="103941"/>
                            <a:pt x="5267" y="102536"/>
                            <a:pt x="0" y="101132"/>
                          </a:cubicBezTo>
                          <a:lnTo>
                            <a:pt x="29497" y="0"/>
                          </a:lnTo>
                          <a:cubicBezTo>
                            <a:pt x="54780" y="33711"/>
                            <a:pt x="77254" y="62505"/>
                            <a:pt x="105346" y="101132"/>
                          </a:cubicBezTo>
                          <a:cubicBezTo>
                            <a:pt x="133438" y="139759"/>
                            <a:pt x="168553" y="184706"/>
                            <a:pt x="198050" y="231760"/>
                          </a:cubicBezTo>
                          <a:cubicBezTo>
                            <a:pt x="227547" y="278814"/>
                            <a:pt x="257745" y="335701"/>
                            <a:pt x="282326" y="383458"/>
                          </a:cubicBezTo>
                          <a:cubicBezTo>
                            <a:pt x="306907" y="431215"/>
                            <a:pt x="330083" y="481078"/>
                            <a:pt x="345534" y="518300"/>
                          </a:cubicBezTo>
                          <a:cubicBezTo>
                            <a:pt x="360985" y="555522"/>
                            <a:pt x="368008" y="581156"/>
                            <a:pt x="375031" y="606791"/>
                          </a:cubicBezTo>
                          <a:lnTo>
                            <a:pt x="290754" y="61019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  <p:grpSp>
                <p:nvGrpSpPr>
                  <p:cNvPr id="292" name="组合 124"/>
                  <p:cNvGrpSpPr/>
                  <p:nvPr/>
                </p:nvGrpSpPr>
                <p:grpSpPr>
                  <a:xfrm>
                    <a:off x="3628968" y="2137248"/>
                    <a:ext cx="1176374" cy="743312"/>
                    <a:chOff x="4090901" y="3221485"/>
                    <a:chExt cx="766916" cy="484590"/>
                  </a:xfrm>
                </p:grpSpPr>
                <p:sp>
                  <p:nvSpPr>
                    <p:cNvPr id="306" name="任意多边形 129"/>
                    <p:cNvSpPr/>
                    <p:nvPr/>
                  </p:nvSpPr>
                  <p:spPr>
                    <a:xfrm>
                      <a:off x="4090901" y="3221485"/>
                      <a:ext cx="324464" cy="261257"/>
                    </a:xfrm>
                    <a:custGeom>
                      <a:avLst/>
                      <a:gdLst>
                        <a:gd name="connsiteX0" fmla="*/ 324464 w 324464"/>
                        <a:gd name="connsiteY0" fmla="*/ 101132 h 261257"/>
                        <a:gd name="connsiteX1" fmla="*/ 8427 w 324464"/>
                        <a:gd name="connsiteY1" fmla="*/ 261257 h 261257"/>
                        <a:gd name="connsiteX2" fmla="*/ 0 w 324464"/>
                        <a:gd name="connsiteY2" fmla="*/ 160125 h 261257"/>
                        <a:gd name="connsiteX3" fmla="*/ 299181 w 324464"/>
                        <a:gd name="connsiteY3" fmla="*/ 0 h 261257"/>
                        <a:gd name="connsiteX4" fmla="*/ 324464 w 324464"/>
                        <a:gd name="connsiteY4" fmla="*/ 101132 h 2612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4464" h="261257">
                          <a:moveTo>
                            <a:pt x="324464" y="101132"/>
                          </a:moveTo>
                          <a:lnTo>
                            <a:pt x="8427" y="261257"/>
                          </a:lnTo>
                          <a:lnTo>
                            <a:pt x="0" y="160125"/>
                          </a:lnTo>
                          <a:lnTo>
                            <a:pt x="299181" y="0"/>
                          </a:lnTo>
                          <a:lnTo>
                            <a:pt x="324464" y="10113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07" name="任意多边形 130"/>
                    <p:cNvSpPr/>
                    <p:nvPr/>
                  </p:nvSpPr>
                  <p:spPr>
                    <a:xfrm>
                      <a:off x="4095114" y="3326830"/>
                      <a:ext cx="728992" cy="379245"/>
                    </a:xfrm>
                    <a:custGeom>
                      <a:avLst/>
                      <a:gdLst>
                        <a:gd name="connsiteX0" fmla="*/ 0 w 728992"/>
                        <a:gd name="connsiteY0" fmla="*/ 155912 h 379245"/>
                        <a:gd name="connsiteX1" fmla="*/ 134843 w 728992"/>
                        <a:gd name="connsiteY1" fmla="*/ 185409 h 379245"/>
                        <a:gd name="connsiteX2" fmla="*/ 303396 w 728992"/>
                        <a:gd name="connsiteY2" fmla="*/ 286540 h 379245"/>
                        <a:gd name="connsiteX3" fmla="*/ 400314 w 728992"/>
                        <a:gd name="connsiteY3" fmla="*/ 379245 h 379245"/>
                        <a:gd name="connsiteX4" fmla="*/ 728992 w 728992"/>
                        <a:gd name="connsiteY4" fmla="*/ 240188 h 379245"/>
                        <a:gd name="connsiteX5" fmla="*/ 653143 w 728992"/>
                        <a:gd name="connsiteY5" fmla="*/ 181195 h 379245"/>
                        <a:gd name="connsiteX6" fmla="*/ 602577 w 728992"/>
                        <a:gd name="connsiteY6" fmla="*/ 126415 h 379245"/>
                        <a:gd name="connsiteX7" fmla="*/ 471949 w 728992"/>
                        <a:gd name="connsiteY7" fmla="*/ 50566 h 379245"/>
                        <a:gd name="connsiteX8" fmla="*/ 370817 w 728992"/>
                        <a:gd name="connsiteY8" fmla="*/ 12642 h 379245"/>
                        <a:gd name="connsiteX9" fmla="*/ 320251 w 728992"/>
                        <a:gd name="connsiteY9" fmla="*/ 0 h 379245"/>
                        <a:gd name="connsiteX10" fmla="*/ 0 w 728992"/>
                        <a:gd name="connsiteY10" fmla="*/ 155912 h 379245"/>
                        <a:gd name="connsiteX0" fmla="*/ 0 w 734997"/>
                        <a:gd name="connsiteY0" fmla="*/ 155912 h 379245"/>
                        <a:gd name="connsiteX1" fmla="*/ 134843 w 734997"/>
                        <a:gd name="connsiteY1" fmla="*/ 185409 h 379245"/>
                        <a:gd name="connsiteX2" fmla="*/ 303396 w 734997"/>
                        <a:gd name="connsiteY2" fmla="*/ 286540 h 379245"/>
                        <a:gd name="connsiteX3" fmla="*/ 400314 w 734997"/>
                        <a:gd name="connsiteY3" fmla="*/ 379245 h 379245"/>
                        <a:gd name="connsiteX4" fmla="*/ 728992 w 734997"/>
                        <a:gd name="connsiteY4" fmla="*/ 240188 h 379245"/>
                        <a:gd name="connsiteX5" fmla="*/ 602577 w 734997"/>
                        <a:gd name="connsiteY5" fmla="*/ 126415 h 379245"/>
                        <a:gd name="connsiteX6" fmla="*/ 471949 w 734997"/>
                        <a:gd name="connsiteY6" fmla="*/ 50566 h 379245"/>
                        <a:gd name="connsiteX7" fmla="*/ 370817 w 734997"/>
                        <a:gd name="connsiteY7" fmla="*/ 12642 h 379245"/>
                        <a:gd name="connsiteX8" fmla="*/ 320251 w 734997"/>
                        <a:gd name="connsiteY8" fmla="*/ 0 h 379245"/>
                        <a:gd name="connsiteX9" fmla="*/ 0 w 734997"/>
                        <a:gd name="connsiteY9" fmla="*/ 155912 h 379245"/>
                        <a:gd name="connsiteX0" fmla="*/ 0 w 728992"/>
                        <a:gd name="connsiteY0" fmla="*/ 155912 h 379245"/>
                        <a:gd name="connsiteX1" fmla="*/ 134843 w 728992"/>
                        <a:gd name="connsiteY1" fmla="*/ 185409 h 379245"/>
                        <a:gd name="connsiteX2" fmla="*/ 303396 w 728992"/>
                        <a:gd name="connsiteY2" fmla="*/ 286540 h 379245"/>
                        <a:gd name="connsiteX3" fmla="*/ 400314 w 728992"/>
                        <a:gd name="connsiteY3" fmla="*/ 379245 h 379245"/>
                        <a:gd name="connsiteX4" fmla="*/ 728992 w 728992"/>
                        <a:gd name="connsiteY4" fmla="*/ 240188 h 379245"/>
                        <a:gd name="connsiteX5" fmla="*/ 602577 w 728992"/>
                        <a:gd name="connsiteY5" fmla="*/ 126415 h 379245"/>
                        <a:gd name="connsiteX6" fmla="*/ 471949 w 728992"/>
                        <a:gd name="connsiteY6" fmla="*/ 50566 h 379245"/>
                        <a:gd name="connsiteX7" fmla="*/ 370817 w 728992"/>
                        <a:gd name="connsiteY7" fmla="*/ 12642 h 379245"/>
                        <a:gd name="connsiteX8" fmla="*/ 320251 w 728992"/>
                        <a:gd name="connsiteY8" fmla="*/ 0 h 379245"/>
                        <a:gd name="connsiteX9" fmla="*/ 0 w 728992"/>
                        <a:gd name="connsiteY9" fmla="*/ 155912 h 379245"/>
                        <a:gd name="connsiteX0" fmla="*/ 0 w 728992"/>
                        <a:gd name="connsiteY0" fmla="*/ 155912 h 379245"/>
                        <a:gd name="connsiteX1" fmla="*/ 134843 w 728992"/>
                        <a:gd name="connsiteY1" fmla="*/ 185409 h 379245"/>
                        <a:gd name="connsiteX2" fmla="*/ 303396 w 728992"/>
                        <a:gd name="connsiteY2" fmla="*/ 286540 h 379245"/>
                        <a:gd name="connsiteX3" fmla="*/ 400314 w 728992"/>
                        <a:gd name="connsiteY3" fmla="*/ 379245 h 379245"/>
                        <a:gd name="connsiteX4" fmla="*/ 728992 w 728992"/>
                        <a:gd name="connsiteY4" fmla="*/ 240188 h 379245"/>
                        <a:gd name="connsiteX5" fmla="*/ 602577 w 728992"/>
                        <a:gd name="connsiteY5" fmla="*/ 126415 h 379245"/>
                        <a:gd name="connsiteX6" fmla="*/ 471949 w 728992"/>
                        <a:gd name="connsiteY6" fmla="*/ 50566 h 379245"/>
                        <a:gd name="connsiteX7" fmla="*/ 370817 w 728992"/>
                        <a:gd name="connsiteY7" fmla="*/ 12642 h 379245"/>
                        <a:gd name="connsiteX8" fmla="*/ 320251 w 728992"/>
                        <a:gd name="connsiteY8" fmla="*/ 0 h 379245"/>
                        <a:gd name="connsiteX9" fmla="*/ 0 w 728992"/>
                        <a:gd name="connsiteY9" fmla="*/ 155912 h 379245"/>
                        <a:gd name="connsiteX0" fmla="*/ 0 w 728992"/>
                        <a:gd name="connsiteY0" fmla="*/ 155912 h 379245"/>
                        <a:gd name="connsiteX1" fmla="*/ 134843 w 728992"/>
                        <a:gd name="connsiteY1" fmla="*/ 185409 h 379245"/>
                        <a:gd name="connsiteX2" fmla="*/ 303396 w 728992"/>
                        <a:gd name="connsiteY2" fmla="*/ 286540 h 379245"/>
                        <a:gd name="connsiteX3" fmla="*/ 400314 w 728992"/>
                        <a:gd name="connsiteY3" fmla="*/ 379245 h 379245"/>
                        <a:gd name="connsiteX4" fmla="*/ 728992 w 728992"/>
                        <a:gd name="connsiteY4" fmla="*/ 240188 h 379245"/>
                        <a:gd name="connsiteX5" fmla="*/ 602577 w 728992"/>
                        <a:gd name="connsiteY5" fmla="*/ 126415 h 379245"/>
                        <a:gd name="connsiteX6" fmla="*/ 471949 w 728992"/>
                        <a:gd name="connsiteY6" fmla="*/ 50566 h 379245"/>
                        <a:gd name="connsiteX7" fmla="*/ 380280 w 728992"/>
                        <a:gd name="connsiteY7" fmla="*/ 10277 h 379245"/>
                        <a:gd name="connsiteX8" fmla="*/ 320251 w 728992"/>
                        <a:gd name="connsiteY8" fmla="*/ 0 h 379245"/>
                        <a:gd name="connsiteX9" fmla="*/ 0 w 728992"/>
                        <a:gd name="connsiteY9" fmla="*/ 155912 h 379245"/>
                        <a:gd name="connsiteX0" fmla="*/ 0 w 728992"/>
                        <a:gd name="connsiteY0" fmla="*/ 155912 h 379245"/>
                        <a:gd name="connsiteX1" fmla="*/ 134843 w 728992"/>
                        <a:gd name="connsiteY1" fmla="*/ 185409 h 379245"/>
                        <a:gd name="connsiteX2" fmla="*/ 298665 w 728992"/>
                        <a:gd name="connsiteY2" fmla="*/ 277078 h 379245"/>
                        <a:gd name="connsiteX3" fmla="*/ 400314 w 728992"/>
                        <a:gd name="connsiteY3" fmla="*/ 379245 h 379245"/>
                        <a:gd name="connsiteX4" fmla="*/ 728992 w 728992"/>
                        <a:gd name="connsiteY4" fmla="*/ 240188 h 379245"/>
                        <a:gd name="connsiteX5" fmla="*/ 602577 w 728992"/>
                        <a:gd name="connsiteY5" fmla="*/ 126415 h 379245"/>
                        <a:gd name="connsiteX6" fmla="*/ 471949 w 728992"/>
                        <a:gd name="connsiteY6" fmla="*/ 50566 h 379245"/>
                        <a:gd name="connsiteX7" fmla="*/ 380280 w 728992"/>
                        <a:gd name="connsiteY7" fmla="*/ 10277 h 379245"/>
                        <a:gd name="connsiteX8" fmla="*/ 320251 w 728992"/>
                        <a:gd name="connsiteY8" fmla="*/ 0 h 379245"/>
                        <a:gd name="connsiteX9" fmla="*/ 0 w 728992"/>
                        <a:gd name="connsiteY9" fmla="*/ 155912 h 3792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28992" h="379245">
                          <a:moveTo>
                            <a:pt x="0" y="155912"/>
                          </a:moveTo>
                          <a:cubicBezTo>
                            <a:pt x="42138" y="159775"/>
                            <a:pt x="85066" y="165215"/>
                            <a:pt x="134843" y="185409"/>
                          </a:cubicBezTo>
                          <a:cubicBezTo>
                            <a:pt x="184620" y="205603"/>
                            <a:pt x="254420" y="244772"/>
                            <a:pt x="298665" y="277078"/>
                          </a:cubicBezTo>
                          <a:cubicBezTo>
                            <a:pt x="342910" y="309384"/>
                            <a:pt x="373977" y="349045"/>
                            <a:pt x="400314" y="379245"/>
                          </a:cubicBezTo>
                          <a:cubicBezTo>
                            <a:pt x="509873" y="332893"/>
                            <a:pt x="669999" y="278112"/>
                            <a:pt x="728992" y="240188"/>
                          </a:cubicBezTo>
                          <a:cubicBezTo>
                            <a:pt x="712136" y="219119"/>
                            <a:pt x="645418" y="158019"/>
                            <a:pt x="602577" y="126415"/>
                          </a:cubicBezTo>
                          <a:cubicBezTo>
                            <a:pt x="559736" y="94811"/>
                            <a:pt x="508999" y="69922"/>
                            <a:pt x="471949" y="50566"/>
                          </a:cubicBezTo>
                          <a:cubicBezTo>
                            <a:pt x="434899" y="31210"/>
                            <a:pt x="405563" y="18705"/>
                            <a:pt x="380280" y="10277"/>
                          </a:cubicBezTo>
                          <a:cubicBezTo>
                            <a:pt x="354997" y="1849"/>
                            <a:pt x="332892" y="2107"/>
                            <a:pt x="320251" y="0"/>
                          </a:cubicBezTo>
                          <a:lnTo>
                            <a:pt x="0" y="155912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08" name="任意多边形 131"/>
                    <p:cNvSpPr/>
                    <p:nvPr/>
                  </p:nvSpPr>
                  <p:spPr>
                    <a:xfrm>
                      <a:off x="4390082" y="3225699"/>
                      <a:ext cx="467735" cy="347898"/>
                    </a:xfrm>
                    <a:custGeom>
                      <a:avLst/>
                      <a:gdLst>
                        <a:gd name="connsiteX0" fmla="*/ 425596 w 467735"/>
                        <a:gd name="connsiteY0" fmla="*/ 345533 h 345533"/>
                        <a:gd name="connsiteX1" fmla="*/ 467735 w 467735"/>
                        <a:gd name="connsiteY1" fmla="*/ 265471 h 345533"/>
                        <a:gd name="connsiteX2" fmla="*/ 425596 w 467735"/>
                        <a:gd name="connsiteY2" fmla="*/ 223332 h 345533"/>
                        <a:gd name="connsiteX3" fmla="*/ 337106 w 467735"/>
                        <a:gd name="connsiteY3" fmla="*/ 155911 h 345533"/>
                        <a:gd name="connsiteX4" fmla="*/ 252830 w 467735"/>
                        <a:gd name="connsiteY4" fmla="*/ 96918 h 345533"/>
                        <a:gd name="connsiteX5" fmla="*/ 143270 w 467735"/>
                        <a:gd name="connsiteY5" fmla="*/ 42138 h 345533"/>
                        <a:gd name="connsiteX6" fmla="*/ 67421 w 467735"/>
                        <a:gd name="connsiteY6" fmla="*/ 12641 h 345533"/>
                        <a:gd name="connsiteX7" fmla="*/ 0 w 467735"/>
                        <a:gd name="connsiteY7" fmla="*/ 0 h 345533"/>
                        <a:gd name="connsiteX8" fmla="*/ 25283 w 467735"/>
                        <a:gd name="connsiteY8" fmla="*/ 101131 h 345533"/>
                        <a:gd name="connsiteX9" fmla="*/ 101132 w 467735"/>
                        <a:gd name="connsiteY9" fmla="*/ 117987 h 345533"/>
                        <a:gd name="connsiteX10" fmla="*/ 227547 w 467735"/>
                        <a:gd name="connsiteY10" fmla="*/ 176980 h 345533"/>
                        <a:gd name="connsiteX11" fmla="*/ 328678 w 467735"/>
                        <a:gd name="connsiteY11" fmla="*/ 244401 h 345533"/>
                        <a:gd name="connsiteX12" fmla="*/ 387672 w 467735"/>
                        <a:gd name="connsiteY12" fmla="*/ 294967 h 345533"/>
                        <a:gd name="connsiteX13" fmla="*/ 425596 w 467735"/>
                        <a:gd name="connsiteY13" fmla="*/ 345533 h 345533"/>
                        <a:gd name="connsiteX0" fmla="*/ 425596 w 467735"/>
                        <a:gd name="connsiteY0" fmla="*/ 345533 h 345533"/>
                        <a:gd name="connsiteX1" fmla="*/ 467735 w 467735"/>
                        <a:gd name="connsiteY1" fmla="*/ 265471 h 345533"/>
                        <a:gd name="connsiteX2" fmla="*/ 425596 w 467735"/>
                        <a:gd name="connsiteY2" fmla="*/ 223332 h 345533"/>
                        <a:gd name="connsiteX3" fmla="*/ 337106 w 467735"/>
                        <a:gd name="connsiteY3" fmla="*/ 155911 h 345533"/>
                        <a:gd name="connsiteX4" fmla="*/ 252830 w 467735"/>
                        <a:gd name="connsiteY4" fmla="*/ 96918 h 345533"/>
                        <a:gd name="connsiteX5" fmla="*/ 143270 w 467735"/>
                        <a:gd name="connsiteY5" fmla="*/ 42138 h 345533"/>
                        <a:gd name="connsiteX6" fmla="*/ 67421 w 467735"/>
                        <a:gd name="connsiteY6" fmla="*/ 12641 h 345533"/>
                        <a:gd name="connsiteX7" fmla="*/ 0 w 467735"/>
                        <a:gd name="connsiteY7" fmla="*/ 0 h 345533"/>
                        <a:gd name="connsiteX8" fmla="*/ 25283 w 467735"/>
                        <a:gd name="connsiteY8" fmla="*/ 101131 h 345533"/>
                        <a:gd name="connsiteX9" fmla="*/ 101132 w 467735"/>
                        <a:gd name="connsiteY9" fmla="*/ 117987 h 345533"/>
                        <a:gd name="connsiteX10" fmla="*/ 220450 w 467735"/>
                        <a:gd name="connsiteY10" fmla="*/ 174614 h 345533"/>
                        <a:gd name="connsiteX11" fmla="*/ 328678 w 467735"/>
                        <a:gd name="connsiteY11" fmla="*/ 244401 h 345533"/>
                        <a:gd name="connsiteX12" fmla="*/ 387672 w 467735"/>
                        <a:gd name="connsiteY12" fmla="*/ 294967 h 345533"/>
                        <a:gd name="connsiteX13" fmla="*/ 425596 w 467735"/>
                        <a:gd name="connsiteY13" fmla="*/ 345533 h 345533"/>
                        <a:gd name="connsiteX0" fmla="*/ 430328 w 467735"/>
                        <a:gd name="connsiteY0" fmla="*/ 347898 h 347898"/>
                        <a:gd name="connsiteX1" fmla="*/ 467735 w 467735"/>
                        <a:gd name="connsiteY1" fmla="*/ 265471 h 347898"/>
                        <a:gd name="connsiteX2" fmla="*/ 425596 w 467735"/>
                        <a:gd name="connsiteY2" fmla="*/ 223332 h 347898"/>
                        <a:gd name="connsiteX3" fmla="*/ 337106 w 467735"/>
                        <a:gd name="connsiteY3" fmla="*/ 155911 h 347898"/>
                        <a:gd name="connsiteX4" fmla="*/ 252830 w 467735"/>
                        <a:gd name="connsiteY4" fmla="*/ 96918 h 347898"/>
                        <a:gd name="connsiteX5" fmla="*/ 143270 w 467735"/>
                        <a:gd name="connsiteY5" fmla="*/ 42138 h 347898"/>
                        <a:gd name="connsiteX6" fmla="*/ 67421 w 467735"/>
                        <a:gd name="connsiteY6" fmla="*/ 12641 h 347898"/>
                        <a:gd name="connsiteX7" fmla="*/ 0 w 467735"/>
                        <a:gd name="connsiteY7" fmla="*/ 0 h 347898"/>
                        <a:gd name="connsiteX8" fmla="*/ 25283 w 467735"/>
                        <a:gd name="connsiteY8" fmla="*/ 101131 h 347898"/>
                        <a:gd name="connsiteX9" fmla="*/ 101132 w 467735"/>
                        <a:gd name="connsiteY9" fmla="*/ 117987 h 347898"/>
                        <a:gd name="connsiteX10" fmla="*/ 220450 w 467735"/>
                        <a:gd name="connsiteY10" fmla="*/ 174614 h 347898"/>
                        <a:gd name="connsiteX11" fmla="*/ 328678 w 467735"/>
                        <a:gd name="connsiteY11" fmla="*/ 244401 h 347898"/>
                        <a:gd name="connsiteX12" fmla="*/ 387672 w 467735"/>
                        <a:gd name="connsiteY12" fmla="*/ 294967 h 347898"/>
                        <a:gd name="connsiteX13" fmla="*/ 430328 w 467735"/>
                        <a:gd name="connsiteY13" fmla="*/ 347898 h 3478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67735" h="347898">
                          <a:moveTo>
                            <a:pt x="430328" y="347898"/>
                          </a:moveTo>
                          <a:cubicBezTo>
                            <a:pt x="447183" y="315241"/>
                            <a:pt x="459307" y="280219"/>
                            <a:pt x="467735" y="265471"/>
                          </a:cubicBezTo>
                          <a:cubicBezTo>
                            <a:pt x="453689" y="251425"/>
                            <a:pt x="447368" y="241592"/>
                            <a:pt x="425596" y="223332"/>
                          </a:cubicBezTo>
                          <a:cubicBezTo>
                            <a:pt x="403824" y="205072"/>
                            <a:pt x="365900" y="176980"/>
                            <a:pt x="337106" y="155911"/>
                          </a:cubicBezTo>
                          <a:cubicBezTo>
                            <a:pt x="308312" y="134842"/>
                            <a:pt x="285136" y="115880"/>
                            <a:pt x="252830" y="96918"/>
                          </a:cubicBezTo>
                          <a:cubicBezTo>
                            <a:pt x="220524" y="77956"/>
                            <a:pt x="174171" y="56184"/>
                            <a:pt x="143270" y="42138"/>
                          </a:cubicBezTo>
                          <a:cubicBezTo>
                            <a:pt x="112369" y="28092"/>
                            <a:pt x="91299" y="19664"/>
                            <a:pt x="67421" y="12641"/>
                          </a:cubicBezTo>
                          <a:cubicBezTo>
                            <a:pt x="43543" y="5618"/>
                            <a:pt x="21771" y="2809"/>
                            <a:pt x="0" y="0"/>
                          </a:cubicBezTo>
                          <a:lnTo>
                            <a:pt x="25283" y="101131"/>
                          </a:lnTo>
                          <a:cubicBezTo>
                            <a:pt x="50566" y="106750"/>
                            <a:pt x="68604" y="105740"/>
                            <a:pt x="101132" y="117987"/>
                          </a:cubicBezTo>
                          <a:cubicBezTo>
                            <a:pt x="133660" y="130234"/>
                            <a:pt x="182526" y="153545"/>
                            <a:pt x="220450" y="174614"/>
                          </a:cubicBezTo>
                          <a:cubicBezTo>
                            <a:pt x="258374" y="195683"/>
                            <a:pt x="301991" y="224737"/>
                            <a:pt x="328678" y="244401"/>
                          </a:cubicBezTo>
                          <a:cubicBezTo>
                            <a:pt x="355365" y="264065"/>
                            <a:pt x="371518" y="279516"/>
                            <a:pt x="387672" y="294967"/>
                          </a:cubicBezTo>
                          <a:lnTo>
                            <a:pt x="430328" y="34789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  <p:grpSp>
                <p:nvGrpSpPr>
                  <p:cNvPr id="293" name="组合 125"/>
                  <p:cNvGrpSpPr/>
                  <p:nvPr/>
                </p:nvGrpSpPr>
                <p:grpSpPr>
                  <a:xfrm>
                    <a:off x="2902203" y="2123365"/>
                    <a:ext cx="1159819" cy="744269"/>
                    <a:chOff x="3723172" y="2523457"/>
                    <a:chExt cx="756124" cy="485214"/>
                  </a:xfrm>
                </p:grpSpPr>
                <p:sp>
                  <p:nvSpPr>
                    <p:cNvPr id="301" name="任意多边形 124"/>
                    <p:cNvSpPr/>
                    <p:nvPr/>
                  </p:nvSpPr>
                  <p:spPr>
                    <a:xfrm>
                      <a:off x="3725021" y="2717917"/>
                      <a:ext cx="412955" cy="290754"/>
                    </a:xfrm>
                    <a:custGeom>
                      <a:avLst/>
                      <a:gdLst>
                        <a:gd name="connsiteX0" fmla="*/ 337106 w 412955"/>
                        <a:gd name="connsiteY0" fmla="*/ 0 h 290754"/>
                        <a:gd name="connsiteX1" fmla="*/ 0 w 412955"/>
                        <a:gd name="connsiteY1" fmla="*/ 210691 h 290754"/>
                        <a:gd name="connsiteX2" fmla="*/ 109560 w 412955"/>
                        <a:gd name="connsiteY2" fmla="*/ 290754 h 290754"/>
                        <a:gd name="connsiteX3" fmla="*/ 412955 w 412955"/>
                        <a:gd name="connsiteY3" fmla="*/ 96918 h 290754"/>
                        <a:gd name="connsiteX4" fmla="*/ 337106 w 412955"/>
                        <a:gd name="connsiteY4" fmla="*/ 0 h 2907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2955" h="290754">
                          <a:moveTo>
                            <a:pt x="337106" y="0"/>
                          </a:moveTo>
                          <a:lnTo>
                            <a:pt x="0" y="210691"/>
                          </a:lnTo>
                          <a:lnTo>
                            <a:pt x="109560" y="290754"/>
                          </a:lnTo>
                          <a:lnTo>
                            <a:pt x="412955" y="96918"/>
                          </a:lnTo>
                          <a:lnTo>
                            <a:pt x="337106" y="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grpSp>
                  <p:nvGrpSpPr>
                    <p:cNvPr id="302" name="组合 134"/>
                    <p:cNvGrpSpPr/>
                    <p:nvPr/>
                  </p:nvGrpSpPr>
                  <p:grpSpPr>
                    <a:xfrm>
                      <a:off x="3723172" y="2523457"/>
                      <a:ext cx="756124" cy="481000"/>
                      <a:chOff x="3723172" y="2523457"/>
                      <a:chExt cx="756124" cy="481000"/>
                    </a:xfrm>
                  </p:grpSpPr>
                  <p:sp>
                    <p:nvSpPr>
                      <p:cNvPr id="303" name="任意多边形 126"/>
                      <p:cNvSpPr/>
                      <p:nvPr/>
                    </p:nvSpPr>
                    <p:spPr>
                      <a:xfrm>
                        <a:off x="3723172" y="2559519"/>
                        <a:ext cx="510908" cy="374339"/>
                      </a:xfrm>
                      <a:custGeom>
                        <a:avLst/>
                        <a:gdLst>
                          <a:gd name="connsiteX0" fmla="*/ 0 w 501446"/>
                          <a:gd name="connsiteY0" fmla="*/ 366602 h 366602"/>
                          <a:gd name="connsiteX1" fmla="*/ 63208 w 501446"/>
                          <a:gd name="connsiteY1" fmla="*/ 265471 h 366602"/>
                          <a:gd name="connsiteX2" fmla="*/ 143270 w 501446"/>
                          <a:gd name="connsiteY2" fmla="*/ 193836 h 366602"/>
                          <a:gd name="connsiteX3" fmla="*/ 273899 w 501446"/>
                          <a:gd name="connsiteY3" fmla="*/ 117987 h 366602"/>
                          <a:gd name="connsiteX4" fmla="*/ 501446 w 501446"/>
                          <a:gd name="connsiteY4" fmla="*/ 0 h 366602"/>
                          <a:gd name="connsiteX5" fmla="*/ 429811 w 501446"/>
                          <a:gd name="connsiteY5" fmla="*/ 46352 h 366602"/>
                          <a:gd name="connsiteX6" fmla="*/ 383458 w 501446"/>
                          <a:gd name="connsiteY6" fmla="*/ 96918 h 366602"/>
                          <a:gd name="connsiteX7" fmla="*/ 362389 w 501446"/>
                          <a:gd name="connsiteY7" fmla="*/ 130628 h 366602"/>
                          <a:gd name="connsiteX8" fmla="*/ 345534 w 501446"/>
                          <a:gd name="connsiteY8" fmla="*/ 160125 h 366602"/>
                          <a:gd name="connsiteX9" fmla="*/ 0 w 501446"/>
                          <a:gd name="connsiteY9" fmla="*/ 366602 h 366602"/>
                          <a:gd name="connsiteX0" fmla="*/ 0 w 513274"/>
                          <a:gd name="connsiteY0" fmla="*/ 364237 h 364237"/>
                          <a:gd name="connsiteX1" fmla="*/ 63208 w 513274"/>
                          <a:gd name="connsiteY1" fmla="*/ 263106 h 364237"/>
                          <a:gd name="connsiteX2" fmla="*/ 143270 w 513274"/>
                          <a:gd name="connsiteY2" fmla="*/ 191471 h 364237"/>
                          <a:gd name="connsiteX3" fmla="*/ 273899 w 513274"/>
                          <a:gd name="connsiteY3" fmla="*/ 115622 h 364237"/>
                          <a:gd name="connsiteX4" fmla="*/ 513274 w 513274"/>
                          <a:gd name="connsiteY4" fmla="*/ 0 h 364237"/>
                          <a:gd name="connsiteX5" fmla="*/ 429811 w 513274"/>
                          <a:gd name="connsiteY5" fmla="*/ 43987 h 364237"/>
                          <a:gd name="connsiteX6" fmla="*/ 383458 w 513274"/>
                          <a:gd name="connsiteY6" fmla="*/ 94553 h 364237"/>
                          <a:gd name="connsiteX7" fmla="*/ 362389 w 513274"/>
                          <a:gd name="connsiteY7" fmla="*/ 128263 h 364237"/>
                          <a:gd name="connsiteX8" fmla="*/ 345534 w 513274"/>
                          <a:gd name="connsiteY8" fmla="*/ 157760 h 364237"/>
                          <a:gd name="connsiteX9" fmla="*/ 0 w 513274"/>
                          <a:gd name="connsiteY9" fmla="*/ 364237 h 364237"/>
                          <a:gd name="connsiteX0" fmla="*/ 0 w 513274"/>
                          <a:gd name="connsiteY0" fmla="*/ 364237 h 364237"/>
                          <a:gd name="connsiteX1" fmla="*/ 63208 w 513274"/>
                          <a:gd name="connsiteY1" fmla="*/ 263106 h 364237"/>
                          <a:gd name="connsiteX2" fmla="*/ 143270 w 513274"/>
                          <a:gd name="connsiteY2" fmla="*/ 191471 h 364237"/>
                          <a:gd name="connsiteX3" fmla="*/ 273899 w 513274"/>
                          <a:gd name="connsiteY3" fmla="*/ 115622 h 364237"/>
                          <a:gd name="connsiteX4" fmla="*/ 513274 w 513274"/>
                          <a:gd name="connsiteY4" fmla="*/ 0 h 364237"/>
                          <a:gd name="connsiteX5" fmla="*/ 422714 w 513274"/>
                          <a:gd name="connsiteY5" fmla="*/ 55815 h 364237"/>
                          <a:gd name="connsiteX6" fmla="*/ 383458 w 513274"/>
                          <a:gd name="connsiteY6" fmla="*/ 94553 h 364237"/>
                          <a:gd name="connsiteX7" fmla="*/ 362389 w 513274"/>
                          <a:gd name="connsiteY7" fmla="*/ 128263 h 364237"/>
                          <a:gd name="connsiteX8" fmla="*/ 345534 w 513274"/>
                          <a:gd name="connsiteY8" fmla="*/ 157760 h 364237"/>
                          <a:gd name="connsiteX9" fmla="*/ 0 w 513274"/>
                          <a:gd name="connsiteY9" fmla="*/ 364237 h 364237"/>
                          <a:gd name="connsiteX0" fmla="*/ 0 w 510909"/>
                          <a:gd name="connsiteY0" fmla="*/ 373700 h 373700"/>
                          <a:gd name="connsiteX1" fmla="*/ 60843 w 510909"/>
                          <a:gd name="connsiteY1" fmla="*/ 263106 h 373700"/>
                          <a:gd name="connsiteX2" fmla="*/ 140905 w 510909"/>
                          <a:gd name="connsiteY2" fmla="*/ 191471 h 373700"/>
                          <a:gd name="connsiteX3" fmla="*/ 271534 w 510909"/>
                          <a:gd name="connsiteY3" fmla="*/ 115622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3700 h 373700"/>
                          <a:gd name="connsiteX1" fmla="*/ 55349 w 510909"/>
                          <a:gd name="connsiteY1" fmla="*/ 287831 h 373700"/>
                          <a:gd name="connsiteX2" fmla="*/ 140905 w 510909"/>
                          <a:gd name="connsiteY2" fmla="*/ 191471 h 373700"/>
                          <a:gd name="connsiteX3" fmla="*/ 271534 w 510909"/>
                          <a:gd name="connsiteY3" fmla="*/ 115622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3700 h 373700"/>
                          <a:gd name="connsiteX1" fmla="*/ 55349 w 510909"/>
                          <a:gd name="connsiteY1" fmla="*/ 287831 h 373700"/>
                          <a:gd name="connsiteX2" fmla="*/ 135411 w 510909"/>
                          <a:gd name="connsiteY2" fmla="*/ 207954 h 373700"/>
                          <a:gd name="connsiteX3" fmla="*/ 271534 w 510909"/>
                          <a:gd name="connsiteY3" fmla="*/ 115622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3700 h 373700"/>
                          <a:gd name="connsiteX1" fmla="*/ 55349 w 510909"/>
                          <a:gd name="connsiteY1" fmla="*/ 287831 h 373700"/>
                          <a:gd name="connsiteX2" fmla="*/ 135411 w 510909"/>
                          <a:gd name="connsiteY2" fmla="*/ 207954 h 373700"/>
                          <a:gd name="connsiteX3" fmla="*/ 263293 w 510909"/>
                          <a:gd name="connsiteY3" fmla="*/ 129358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3700 h 373700"/>
                          <a:gd name="connsiteX1" fmla="*/ 55349 w 510909"/>
                          <a:gd name="connsiteY1" fmla="*/ 287831 h 373700"/>
                          <a:gd name="connsiteX2" fmla="*/ 135411 w 510909"/>
                          <a:gd name="connsiteY2" fmla="*/ 207954 h 373700"/>
                          <a:gd name="connsiteX3" fmla="*/ 263293 w 510909"/>
                          <a:gd name="connsiteY3" fmla="*/ 121116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3700 h 373700"/>
                          <a:gd name="connsiteX1" fmla="*/ 55349 w 510909"/>
                          <a:gd name="connsiteY1" fmla="*/ 287831 h 373700"/>
                          <a:gd name="connsiteX2" fmla="*/ 135411 w 510909"/>
                          <a:gd name="connsiteY2" fmla="*/ 207954 h 373700"/>
                          <a:gd name="connsiteX3" fmla="*/ 263293 w 510909"/>
                          <a:gd name="connsiteY3" fmla="*/ 121116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3700 h 373700"/>
                          <a:gd name="connsiteX1" fmla="*/ 55349 w 510909"/>
                          <a:gd name="connsiteY1" fmla="*/ 287831 h 373700"/>
                          <a:gd name="connsiteX2" fmla="*/ 135411 w 510909"/>
                          <a:gd name="connsiteY2" fmla="*/ 207954 h 373700"/>
                          <a:gd name="connsiteX3" fmla="*/ 263293 w 510909"/>
                          <a:gd name="connsiteY3" fmla="*/ 121116 h 373700"/>
                          <a:gd name="connsiteX4" fmla="*/ 510909 w 510909"/>
                          <a:gd name="connsiteY4" fmla="*/ 0 h 373700"/>
                          <a:gd name="connsiteX5" fmla="*/ 420349 w 510909"/>
                          <a:gd name="connsiteY5" fmla="*/ 55815 h 373700"/>
                          <a:gd name="connsiteX6" fmla="*/ 381093 w 510909"/>
                          <a:gd name="connsiteY6" fmla="*/ 94553 h 373700"/>
                          <a:gd name="connsiteX7" fmla="*/ 360024 w 510909"/>
                          <a:gd name="connsiteY7" fmla="*/ 128263 h 373700"/>
                          <a:gd name="connsiteX8" fmla="*/ 343169 w 510909"/>
                          <a:gd name="connsiteY8" fmla="*/ 157760 h 373700"/>
                          <a:gd name="connsiteX9" fmla="*/ 0 w 510909"/>
                          <a:gd name="connsiteY9" fmla="*/ 373700 h 373700"/>
                          <a:gd name="connsiteX0" fmla="*/ 0 w 510909"/>
                          <a:gd name="connsiteY0" fmla="*/ 374339 h 374339"/>
                          <a:gd name="connsiteX1" fmla="*/ 55349 w 510909"/>
                          <a:gd name="connsiteY1" fmla="*/ 288470 h 374339"/>
                          <a:gd name="connsiteX2" fmla="*/ 135411 w 510909"/>
                          <a:gd name="connsiteY2" fmla="*/ 208593 h 374339"/>
                          <a:gd name="connsiteX3" fmla="*/ 263293 w 510909"/>
                          <a:gd name="connsiteY3" fmla="*/ 121755 h 374339"/>
                          <a:gd name="connsiteX4" fmla="*/ 510909 w 510909"/>
                          <a:gd name="connsiteY4" fmla="*/ 639 h 374339"/>
                          <a:gd name="connsiteX5" fmla="*/ 420349 w 510909"/>
                          <a:gd name="connsiteY5" fmla="*/ 56454 h 374339"/>
                          <a:gd name="connsiteX6" fmla="*/ 381093 w 510909"/>
                          <a:gd name="connsiteY6" fmla="*/ 95192 h 374339"/>
                          <a:gd name="connsiteX7" fmla="*/ 360024 w 510909"/>
                          <a:gd name="connsiteY7" fmla="*/ 128902 h 374339"/>
                          <a:gd name="connsiteX8" fmla="*/ 343169 w 510909"/>
                          <a:gd name="connsiteY8" fmla="*/ 158399 h 374339"/>
                          <a:gd name="connsiteX9" fmla="*/ 0 w 510909"/>
                          <a:gd name="connsiteY9" fmla="*/ 374339 h 3743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510909" h="374339">
                            <a:moveTo>
                              <a:pt x="0" y="374339"/>
                            </a:moveTo>
                            <a:cubicBezTo>
                              <a:pt x="19665" y="338170"/>
                              <a:pt x="32781" y="316094"/>
                              <a:pt x="55349" y="288470"/>
                            </a:cubicBezTo>
                            <a:cubicBezTo>
                              <a:pt x="77917" y="260846"/>
                              <a:pt x="100754" y="236379"/>
                              <a:pt x="135411" y="208593"/>
                            </a:cubicBezTo>
                            <a:cubicBezTo>
                              <a:pt x="170068" y="180807"/>
                              <a:pt x="200710" y="156414"/>
                              <a:pt x="263293" y="121755"/>
                            </a:cubicBezTo>
                            <a:cubicBezTo>
                              <a:pt x="325876" y="87096"/>
                              <a:pt x="503903" y="-8716"/>
                              <a:pt x="510909" y="639"/>
                            </a:cubicBezTo>
                            <a:cubicBezTo>
                              <a:pt x="487031" y="16090"/>
                              <a:pt x="441985" y="40695"/>
                              <a:pt x="420349" y="56454"/>
                            </a:cubicBezTo>
                            <a:cubicBezTo>
                              <a:pt x="398713" y="72213"/>
                              <a:pt x="391147" y="83117"/>
                              <a:pt x="381093" y="95192"/>
                            </a:cubicBezTo>
                            <a:cubicBezTo>
                              <a:pt x="371039" y="107267"/>
                              <a:pt x="366345" y="118367"/>
                              <a:pt x="360024" y="128902"/>
                            </a:cubicBezTo>
                            <a:cubicBezTo>
                              <a:pt x="353703" y="139436"/>
                              <a:pt x="348436" y="148917"/>
                              <a:pt x="343169" y="158399"/>
                            </a:cubicBezTo>
                            <a:lnTo>
                              <a:pt x="0" y="374339"/>
                            </a:ln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3000">
                            <a:srgbClr val="DF8045">
                              <a:lumMod val="50000"/>
                              <a:alpha val="70000"/>
                            </a:srgbClr>
                          </a:gs>
                          <a:gs pos="48000">
                            <a:srgbClr val="DF8045">
                              <a:lumMod val="75000"/>
                              <a:alpha val="93000"/>
                            </a:srgbClr>
                          </a:gs>
                          <a:gs pos="72000">
                            <a:srgbClr val="DF8045">
                              <a:lumMod val="60000"/>
                              <a:lumOff val="40000"/>
                            </a:srgbClr>
                          </a:gs>
                        </a:gsLst>
                        <a:lin ang="18000000" scaled="0"/>
                        <a:tileRect/>
                      </a:gradFill>
                      <a:ln w="38100" cap="flat" cmpd="thickThin" algn="ctr">
                        <a:noFill/>
                        <a:prstDash val="solid"/>
                      </a:ln>
                      <a:effectLst/>
                      <a:scene3d>
                        <a:camera prst="orthographicFront"/>
                        <a:lightRig rig="flat" dir="t">
                          <a:rot lat="0" lon="0" rev="5400000"/>
                        </a:lightRig>
                      </a:scene3d>
                      <a:sp3d>
                        <a:bevelT w="38100" h="38100" prst="softRound"/>
                        <a:bevelB w="38100" h="38100"/>
                      </a:sp3d>
                    </p:spPr>
                    <p:txBody>
                      <a:bodyPr rtlCol="0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 kern="0">
                          <a:solidFill>
                            <a:srgbClr val="080808"/>
                          </a:solidFill>
                          <a:latin typeface="Segoe"/>
                        </a:endParaRPr>
                      </a:p>
                    </p:txBody>
                  </p:sp>
                  <p:sp>
                    <p:nvSpPr>
                      <p:cNvPr id="304" name="任意多边形 127"/>
                      <p:cNvSpPr/>
                      <p:nvPr/>
                    </p:nvSpPr>
                    <p:spPr>
                      <a:xfrm>
                        <a:off x="3834581" y="2618339"/>
                        <a:ext cx="644715" cy="386118"/>
                      </a:xfrm>
                      <a:custGeom>
                        <a:avLst/>
                        <a:gdLst>
                          <a:gd name="connsiteX0" fmla="*/ 644715 w 644715"/>
                          <a:gd name="connsiteY0" fmla="*/ 2660 h 386118"/>
                          <a:gd name="connsiteX1" fmla="*/ 341319 w 644715"/>
                          <a:gd name="connsiteY1" fmla="*/ 166999 h 386118"/>
                          <a:gd name="connsiteX2" fmla="*/ 299181 w 644715"/>
                          <a:gd name="connsiteY2" fmla="*/ 196496 h 386118"/>
                          <a:gd name="connsiteX3" fmla="*/ 0 w 644715"/>
                          <a:gd name="connsiteY3" fmla="*/ 386118 h 386118"/>
                          <a:gd name="connsiteX4" fmla="*/ 37924 w 644715"/>
                          <a:gd name="connsiteY4" fmla="*/ 306055 h 386118"/>
                          <a:gd name="connsiteX5" fmla="*/ 227546 w 644715"/>
                          <a:gd name="connsiteY5" fmla="*/ 137502 h 386118"/>
                          <a:gd name="connsiteX6" fmla="*/ 400313 w 644715"/>
                          <a:gd name="connsiteY6" fmla="*/ 40585 h 386118"/>
                          <a:gd name="connsiteX7" fmla="*/ 564652 w 644715"/>
                          <a:gd name="connsiteY7" fmla="*/ 2660 h 386118"/>
                          <a:gd name="connsiteX8" fmla="*/ 644715 w 644715"/>
                          <a:gd name="connsiteY8" fmla="*/ 2660 h 3861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644715" h="386118">
                            <a:moveTo>
                              <a:pt x="644715" y="2660"/>
                            </a:moveTo>
                            <a:lnTo>
                              <a:pt x="341319" y="166999"/>
                            </a:lnTo>
                            <a:lnTo>
                              <a:pt x="299181" y="196496"/>
                            </a:lnTo>
                            <a:lnTo>
                              <a:pt x="0" y="386118"/>
                            </a:lnTo>
                            <a:cubicBezTo>
                              <a:pt x="12641" y="359430"/>
                              <a:pt x="0" y="347491"/>
                              <a:pt x="37924" y="306055"/>
                            </a:cubicBezTo>
                            <a:cubicBezTo>
                              <a:pt x="75848" y="264619"/>
                              <a:pt x="167148" y="181747"/>
                              <a:pt x="227546" y="137502"/>
                            </a:cubicBezTo>
                            <a:cubicBezTo>
                              <a:pt x="287944" y="93257"/>
                              <a:pt x="344129" y="63059"/>
                              <a:pt x="400313" y="40585"/>
                            </a:cubicBezTo>
                            <a:cubicBezTo>
                              <a:pt x="456497" y="18111"/>
                              <a:pt x="523216" y="8278"/>
                              <a:pt x="564652" y="2660"/>
                            </a:cubicBezTo>
                            <a:cubicBezTo>
                              <a:pt x="606088" y="-2958"/>
                              <a:pt x="627508" y="1958"/>
                              <a:pt x="644715" y="2660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3000">
                            <a:srgbClr val="DF8045">
                              <a:lumMod val="50000"/>
                              <a:alpha val="70000"/>
                            </a:srgbClr>
                          </a:gs>
                          <a:gs pos="48000">
                            <a:srgbClr val="DF8045">
                              <a:lumMod val="75000"/>
                              <a:alpha val="93000"/>
                            </a:srgbClr>
                          </a:gs>
                          <a:gs pos="72000">
                            <a:srgbClr val="DF8045">
                              <a:lumMod val="60000"/>
                              <a:lumOff val="40000"/>
                            </a:srgbClr>
                          </a:gs>
                        </a:gsLst>
                        <a:lin ang="18000000" scaled="0"/>
                        <a:tileRect/>
                      </a:gradFill>
                      <a:ln w="38100" cap="flat" cmpd="thickThin" algn="ctr">
                        <a:noFill/>
                        <a:prstDash val="solid"/>
                      </a:ln>
                      <a:effectLst/>
                      <a:scene3d>
                        <a:camera prst="orthographicFront"/>
                        <a:lightRig rig="flat" dir="t">
                          <a:rot lat="0" lon="0" rev="5400000"/>
                        </a:lightRig>
                      </a:scene3d>
                      <a:sp3d>
                        <a:bevelT w="38100" h="38100" prst="softRound"/>
                        <a:bevelB w="38100" h="38100"/>
                      </a:sp3d>
                    </p:spPr>
                    <p:txBody>
                      <a:bodyPr rtlCol="0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 kern="0">
                          <a:solidFill>
                            <a:srgbClr val="080808"/>
                          </a:solidFill>
                          <a:latin typeface="Segoe"/>
                        </a:endParaRPr>
                      </a:p>
                    </p:txBody>
                  </p:sp>
                  <p:sp>
                    <p:nvSpPr>
                      <p:cNvPr id="305" name="任意多边形 128"/>
                      <p:cNvSpPr/>
                      <p:nvPr/>
                    </p:nvSpPr>
                    <p:spPr>
                      <a:xfrm>
                        <a:off x="4057668" y="2523457"/>
                        <a:ext cx="421628" cy="295592"/>
                      </a:xfrm>
                      <a:custGeom>
                        <a:avLst/>
                        <a:gdLst>
                          <a:gd name="connsiteX0" fmla="*/ 231 w 421614"/>
                          <a:gd name="connsiteY0" fmla="*/ 202888 h 295592"/>
                          <a:gd name="connsiteX1" fmla="*/ 76080 w 421614"/>
                          <a:gd name="connsiteY1" fmla="*/ 295592 h 295592"/>
                          <a:gd name="connsiteX2" fmla="*/ 114005 w 421614"/>
                          <a:gd name="connsiteY2" fmla="*/ 228171 h 295592"/>
                          <a:gd name="connsiteX3" fmla="*/ 198281 w 421614"/>
                          <a:gd name="connsiteY3" fmla="*/ 148108 h 295592"/>
                          <a:gd name="connsiteX4" fmla="*/ 303627 w 421614"/>
                          <a:gd name="connsiteY4" fmla="*/ 110184 h 295592"/>
                          <a:gd name="connsiteX5" fmla="*/ 421614 w 421614"/>
                          <a:gd name="connsiteY5" fmla="*/ 105970 h 295592"/>
                          <a:gd name="connsiteX6" fmla="*/ 392117 w 421614"/>
                          <a:gd name="connsiteY6" fmla="*/ 624 h 295592"/>
                          <a:gd name="connsiteX7" fmla="*/ 324696 w 421614"/>
                          <a:gd name="connsiteY7" fmla="*/ 624 h 295592"/>
                          <a:gd name="connsiteX8" fmla="*/ 244633 w 421614"/>
                          <a:gd name="connsiteY8" fmla="*/ 9052 h 295592"/>
                          <a:gd name="connsiteX9" fmla="*/ 126646 w 421614"/>
                          <a:gd name="connsiteY9" fmla="*/ 59618 h 295592"/>
                          <a:gd name="connsiteX10" fmla="*/ 55011 w 421614"/>
                          <a:gd name="connsiteY10" fmla="*/ 118611 h 295592"/>
                          <a:gd name="connsiteX11" fmla="*/ 231 w 421614"/>
                          <a:gd name="connsiteY11" fmla="*/ 202888 h 295592"/>
                          <a:gd name="connsiteX0" fmla="*/ 231 w 421614"/>
                          <a:gd name="connsiteY0" fmla="*/ 202888 h 295592"/>
                          <a:gd name="connsiteX1" fmla="*/ 76080 w 421614"/>
                          <a:gd name="connsiteY1" fmla="*/ 295592 h 295592"/>
                          <a:gd name="connsiteX2" fmla="*/ 114005 w 421614"/>
                          <a:gd name="connsiteY2" fmla="*/ 228171 h 295592"/>
                          <a:gd name="connsiteX3" fmla="*/ 198281 w 421614"/>
                          <a:gd name="connsiteY3" fmla="*/ 148108 h 295592"/>
                          <a:gd name="connsiteX4" fmla="*/ 303627 w 421614"/>
                          <a:gd name="connsiteY4" fmla="*/ 110184 h 295592"/>
                          <a:gd name="connsiteX5" fmla="*/ 421614 w 421614"/>
                          <a:gd name="connsiteY5" fmla="*/ 105970 h 295592"/>
                          <a:gd name="connsiteX6" fmla="*/ 392117 w 421614"/>
                          <a:gd name="connsiteY6" fmla="*/ 624 h 295592"/>
                          <a:gd name="connsiteX7" fmla="*/ 324696 w 421614"/>
                          <a:gd name="connsiteY7" fmla="*/ 624 h 295592"/>
                          <a:gd name="connsiteX8" fmla="*/ 244633 w 421614"/>
                          <a:gd name="connsiteY8" fmla="*/ 9052 h 295592"/>
                          <a:gd name="connsiteX9" fmla="*/ 126646 w 421614"/>
                          <a:gd name="connsiteY9" fmla="*/ 59618 h 295592"/>
                          <a:gd name="connsiteX10" fmla="*/ 55011 w 421614"/>
                          <a:gd name="connsiteY10" fmla="*/ 118611 h 295592"/>
                          <a:gd name="connsiteX11" fmla="*/ 231 w 421614"/>
                          <a:gd name="connsiteY11" fmla="*/ 202888 h 295592"/>
                          <a:gd name="connsiteX0" fmla="*/ 231 w 421614"/>
                          <a:gd name="connsiteY0" fmla="*/ 202888 h 295592"/>
                          <a:gd name="connsiteX1" fmla="*/ 76080 w 421614"/>
                          <a:gd name="connsiteY1" fmla="*/ 295592 h 295592"/>
                          <a:gd name="connsiteX2" fmla="*/ 114005 w 421614"/>
                          <a:gd name="connsiteY2" fmla="*/ 228171 h 295592"/>
                          <a:gd name="connsiteX3" fmla="*/ 198281 w 421614"/>
                          <a:gd name="connsiteY3" fmla="*/ 148108 h 295592"/>
                          <a:gd name="connsiteX4" fmla="*/ 303627 w 421614"/>
                          <a:gd name="connsiteY4" fmla="*/ 110184 h 295592"/>
                          <a:gd name="connsiteX5" fmla="*/ 421614 w 421614"/>
                          <a:gd name="connsiteY5" fmla="*/ 105970 h 295592"/>
                          <a:gd name="connsiteX6" fmla="*/ 392117 w 421614"/>
                          <a:gd name="connsiteY6" fmla="*/ 624 h 295592"/>
                          <a:gd name="connsiteX7" fmla="*/ 324696 w 421614"/>
                          <a:gd name="connsiteY7" fmla="*/ 624 h 295592"/>
                          <a:gd name="connsiteX8" fmla="*/ 244633 w 421614"/>
                          <a:gd name="connsiteY8" fmla="*/ 9052 h 295592"/>
                          <a:gd name="connsiteX9" fmla="*/ 126646 w 421614"/>
                          <a:gd name="connsiteY9" fmla="*/ 59618 h 295592"/>
                          <a:gd name="connsiteX10" fmla="*/ 55011 w 421614"/>
                          <a:gd name="connsiteY10" fmla="*/ 118611 h 295592"/>
                          <a:gd name="connsiteX11" fmla="*/ 231 w 421614"/>
                          <a:gd name="connsiteY11" fmla="*/ 202888 h 295592"/>
                          <a:gd name="connsiteX0" fmla="*/ 245 w 421628"/>
                          <a:gd name="connsiteY0" fmla="*/ 202888 h 295592"/>
                          <a:gd name="connsiteX1" fmla="*/ 76094 w 421628"/>
                          <a:gd name="connsiteY1" fmla="*/ 295592 h 295592"/>
                          <a:gd name="connsiteX2" fmla="*/ 114019 w 421628"/>
                          <a:gd name="connsiteY2" fmla="*/ 228171 h 295592"/>
                          <a:gd name="connsiteX3" fmla="*/ 198295 w 421628"/>
                          <a:gd name="connsiteY3" fmla="*/ 148108 h 295592"/>
                          <a:gd name="connsiteX4" fmla="*/ 303641 w 421628"/>
                          <a:gd name="connsiteY4" fmla="*/ 110184 h 295592"/>
                          <a:gd name="connsiteX5" fmla="*/ 421628 w 421628"/>
                          <a:gd name="connsiteY5" fmla="*/ 105970 h 295592"/>
                          <a:gd name="connsiteX6" fmla="*/ 392131 w 421628"/>
                          <a:gd name="connsiteY6" fmla="*/ 624 h 295592"/>
                          <a:gd name="connsiteX7" fmla="*/ 324710 w 421628"/>
                          <a:gd name="connsiteY7" fmla="*/ 624 h 295592"/>
                          <a:gd name="connsiteX8" fmla="*/ 244647 w 421628"/>
                          <a:gd name="connsiteY8" fmla="*/ 9052 h 295592"/>
                          <a:gd name="connsiteX9" fmla="*/ 140395 w 421628"/>
                          <a:gd name="connsiteY9" fmla="*/ 45882 h 295592"/>
                          <a:gd name="connsiteX10" fmla="*/ 55025 w 421628"/>
                          <a:gd name="connsiteY10" fmla="*/ 118611 h 295592"/>
                          <a:gd name="connsiteX11" fmla="*/ 245 w 421628"/>
                          <a:gd name="connsiteY11" fmla="*/ 202888 h 2955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421628" h="295592">
                            <a:moveTo>
                              <a:pt x="245" y="202888"/>
                            </a:moveTo>
                            <a:cubicBezTo>
                              <a:pt x="16397" y="228172"/>
                              <a:pt x="50811" y="264690"/>
                              <a:pt x="76094" y="295592"/>
                            </a:cubicBezTo>
                            <a:cubicBezTo>
                              <a:pt x="88736" y="273118"/>
                              <a:pt x="93652" y="252752"/>
                              <a:pt x="114019" y="228171"/>
                            </a:cubicBezTo>
                            <a:cubicBezTo>
                              <a:pt x="134386" y="203590"/>
                              <a:pt x="166691" y="167772"/>
                              <a:pt x="198295" y="148108"/>
                            </a:cubicBezTo>
                            <a:cubicBezTo>
                              <a:pt x="229899" y="128443"/>
                              <a:pt x="266419" y="117207"/>
                              <a:pt x="303641" y="110184"/>
                            </a:cubicBezTo>
                            <a:cubicBezTo>
                              <a:pt x="340863" y="103161"/>
                              <a:pt x="381245" y="104565"/>
                              <a:pt x="421628" y="105970"/>
                            </a:cubicBezTo>
                            <a:lnTo>
                              <a:pt x="392131" y="624"/>
                            </a:lnTo>
                            <a:cubicBezTo>
                              <a:pt x="369657" y="624"/>
                              <a:pt x="349290" y="-781"/>
                              <a:pt x="324710" y="624"/>
                            </a:cubicBezTo>
                            <a:cubicBezTo>
                              <a:pt x="300130" y="2029"/>
                              <a:pt x="275366" y="1509"/>
                              <a:pt x="244647" y="9052"/>
                            </a:cubicBezTo>
                            <a:cubicBezTo>
                              <a:pt x="213928" y="16595"/>
                              <a:pt x="171999" y="27622"/>
                              <a:pt x="140395" y="45882"/>
                            </a:cubicBezTo>
                            <a:cubicBezTo>
                              <a:pt x="108791" y="64142"/>
                              <a:pt x="78383" y="92443"/>
                              <a:pt x="55025" y="118611"/>
                            </a:cubicBezTo>
                            <a:cubicBezTo>
                              <a:pt x="31667" y="144779"/>
                              <a:pt x="-3266" y="190246"/>
                              <a:pt x="245" y="202888"/>
                            </a:cubicBezTo>
                            <a:close/>
                          </a:path>
                        </a:pathLst>
                      </a:custGeom>
                      <a:gradFill flip="none" rotWithShape="1">
                        <a:gsLst>
                          <a:gs pos="23000">
                            <a:srgbClr val="DF8045">
                              <a:lumMod val="50000"/>
                              <a:alpha val="70000"/>
                            </a:srgbClr>
                          </a:gs>
                          <a:gs pos="48000">
                            <a:srgbClr val="DF8045">
                              <a:lumMod val="75000"/>
                              <a:alpha val="93000"/>
                            </a:srgbClr>
                          </a:gs>
                          <a:gs pos="72000">
                            <a:srgbClr val="DF8045">
                              <a:lumMod val="60000"/>
                              <a:lumOff val="40000"/>
                            </a:srgbClr>
                          </a:gs>
                        </a:gsLst>
                        <a:lin ang="18000000" scaled="0"/>
                        <a:tileRect/>
                      </a:gradFill>
                      <a:ln w="38100" cap="flat" cmpd="thickThin" algn="ctr">
                        <a:noFill/>
                        <a:prstDash val="solid"/>
                      </a:ln>
                      <a:effectLst/>
                      <a:scene3d>
                        <a:camera prst="orthographicFront"/>
                        <a:lightRig rig="flat" dir="t">
                          <a:rot lat="0" lon="0" rev="5400000"/>
                        </a:lightRig>
                      </a:scene3d>
                      <a:sp3d>
                        <a:bevelT w="38100" h="38100" prst="softRound"/>
                        <a:bevelB w="38100" h="38100"/>
                      </a:sp3d>
                    </p:spPr>
                    <p:txBody>
                      <a:bodyPr rtlCol="0" anchor="ctr"/>
                      <a:lstStyle/>
                      <a:p>
                        <a:pPr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 kern="0">
                          <a:solidFill>
                            <a:srgbClr val="080808"/>
                          </a:solidFill>
                          <a:latin typeface="Segoe"/>
                        </a:endParaRPr>
                      </a:p>
                    </p:txBody>
                  </p:sp>
                </p:grpSp>
              </p:grpSp>
              <p:grpSp>
                <p:nvGrpSpPr>
                  <p:cNvPr id="294" name="组合 126"/>
                  <p:cNvGrpSpPr/>
                  <p:nvPr/>
                </p:nvGrpSpPr>
                <p:grpSpPr>
                  <a:xfrm>
                    <a:off x="2826801" y="2479817"/>
                    <a:ext cx="679353" cy="1260398"/>
                    <a:chOff x="3674015" y="2755841"/>
                    <a:chExt cx="442892" cy="821696"/>
                  </a:xfrm>
                </p:grpSpPr>
                <p:sp>
                  <p:nvSpPr>
                    <p:cNvPr id="298" name="任意多边形 121"/>
                    <p:cNvSpPr/>
                    <p:nvPr/>
                  </p:nvSpPr>
                  <p:spPr>
                    <a:xfrm>
                      <a:off x="3703952" y="3392129"/>
                      <a:ext cx="408741" cy="185408"/>
                    </a:xfrm>
                    <a:custGeom>
                      <a:avLst/>
                      <a:gdLst>
                        <a:gd name="connsiteX0" fmla="*/ 408741 w 408741"/>
                        <a:gd name="connsiteY0" fmla="*/ 8428 h 185408"/>
                        <a:gd name="connsiteX1" fmla="*/ 75849 w 408741"/>
                        <a:gd name="connsiteY1" fmla="*/ 185408 h 185408"/>
                        <a:gd name="connsiteX2" fmla="*/ 0 w 408741"/>
                        <a:gd name="connsiteY2" fmla="*/ 164339 h 185408"/>
                        <a:gd name="connsiteX3" fmla="*/ 307609 w 408741"/>
                        <a:gd name="connsiteY3" fmla="*/ 0 h 185408"/>
                        <a:gd name="connsiteX4" fmla="*/ 408741 w 408741"/>
                        <a:gd name="connsiteY4" fmla="*/ 8428 h 1854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08741" h="185408">
                          <a:moveTo>
                            <a:pt x="408741" y="8428"/>
                          </a:moveTo>
                          <a:lnTo>
                            <a:pt x="75849" y="185408"/>
                          </a:lnTo>
                          <a:lnTo>
                            <a:pt x="0" y="164339"/>
                          </a:lnTo>
                          <a:lnTo>
                            <a:pt x="307609" y="0"/>
                          </a:lnTo>
                          <a:lnTo>
                            <a:pt x="408741" y="8428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299" name="任意多边形 122"/>
                    <p:cNvSpPr/>
                    <p:nvPr/>
                  </p:nvSpPr>
                  <p:spPr>
                    <a:xfrm>
                      <a:off x="3965579" y="2760055"/>
                      <a:ext cx="151328" cy="644716"/>
                    </a:xfrm>
                    <a:custGeom>
                      <a:avLst/>
                      <a:gdLst>
                        <a:gd name="connsiteX0" fmla="*/ 37765 w 151538"/>
                        <a:gd name="connsiteY0" fmla="*/ 632074 h 644716"/>
                        <a:gd name="connsiteX1" fmla="*/ 25123 w 151538"/>
                        <a:gd name="connsiteY1" fmla="*/ 552011 h 644716"/>
                        <a:gd name="connsiteX2" fmla="*/ 4054 w 151538"/>
                        <a:gd name="connsiteY2" fmla="*/ 429810 h 644716"/>
                        <a:gd name="connsiteX3" fmla="*/ 4054 w 151538"/>
                        <a:gd name="connsiteY3" fmla="*/ 248616 h 644716"/>
                        <a:gd name="connsiteX4" fmla="*/ 46192 w 151538"/>
                        <a:gd name="connsiteY4" fmla="*/ 63208 h 644716"/>
                        <a:gd name="connsiteX5" fmla="*/ 79903 w 151538"/>
                        <a:gd name="connsiteY5" fmla="*/ 0 h 644716"/>
                        <a:gd name="connsiteX6" fmla="*/ 151538 w 151538"/>
                        <a:gd name="connsiteY6" fmla="*/ 96918 h 644716"/>
                        <a:gd name="connsiteX7" fmla="*/ 134683 w 151538"/>
                        <a:gd name="connsiteY7" fmla="*/ 155912 h 644716"/>
                        <a:gd name="connsiteX8" fmla="*/ 117827 w 151538"/>
                        <a:gd name="connsiteY8" fmla="*/ 235974 h 644716"/>
                        <a:gd name="connsiteX9" fmla="*/ 113613 w 151538"/>
                        <a:gd name="connsiteY9" fmla="*/ 375031 h 644716"/>
                        <a:gd name="connsiteX10" fmla="*/ 122041 w 151538"/>
                        <a:gd name="connsiteY10" fmla="*/ 501445 h 644716"/>
                        <a:gd name="connsiteX11" fmla="*/ 147324 w 151538"/>
                        <a:gd name="connsiteY11" fmla="*/ 644716 h 644716"/>
                        <a:gd name="connsiteX12" fmla="*/ 37765 w 151538"/>
                        <a:gd name="connsiteY12" fmla="*/ 632074 h 644716"/>
                        <a:gd name="connsiteX0" fmla="*/ 37555 w 151328"/>
                        <a:gd name="connsiteY0" fmla="*/ 632074 h 644716"/>
                        <a:gd name="connsiteX1" fmla="*/ 20699 w 151328"/>
                        <a:gd name="connsiteY1" fmla="*/ 560439 h 644716"/>
                        <a:gd name="connsiteX2" fmla="*/ 3844 w 151328"/>
                        <a:gd name="connsiteY2" fmla="*/ 429810 h 644716"/>
                        <a:gd name="connsiteX3" fmla="*/ 3844 w 151328"/>
                        <a:gd name="connsiteY3" fmla="*/ 248616 h 644716"/>
                        <a:gd name="connsiteX4" fmla="*/ 45982 w 151328"/>
                        <a:gd name="connsiteY4" fmla="*/ 63208 h 644716"/>
                        <a:gd name="connsiteX5" fmla="*/ 79693 w 151328"/>
                        <a:gd name="connsiteY5" fmla="*/ 0 h 644716"/>
                        <a:gd name="connsiteX6" fmla="*/ 151328 w 151328"/>
                        <a:gd name="connsiteY6" fmla="*/ 96918 h 644716"/>
                        <a:gd name="connsiteX7" fmla="*/ 134473 w 151328"/>
                        <a:gd name="connsiteY7" fmla="*/ 155912 h 644716"/>
                        <a:gd name="connsiteX8" fmla="*/ 117617 w 151328"/>
                        <a:gd name="connsiteY8" fmla="*/ 235974 h 644716"/>
                        <a:gd name="connsiteX9" fmla="*/ 113403 w 151328"/>
                        <a:gd name="connsiteY9" fmla="*/ 375031 h 644716"/>
                        <a:gd name="connsiteX10" fmla="*/ 121831 w 151328"/>
                        <a:gd name="connsiteY10" fmla="*/ 501445 h 644716"/>
                        <a:gd name="connsiteX11" fmla="*/ 147114 w 151328"/>
                        <a:gd name="connsiteY11" fmla="*/ 644716 h 644716"/>
                        <a:gd name="connsiteX12" fmla="*/ 37555 w 151328"/>
                        <a:gd name="connsiteY12" fmla="*/ 632074 h 6447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51328" h="644716">
                          <a:moveTo>
                            <a:pt x="37555" y="632074"/>
                          </a:moveTo>
                          <a:cubicBezTo>
                            <a:pt x="34043" y="608898"/>
                            <a:pt x="26317" y="594150"/>
                            <a:pt x="20699" y="560439"/>
                          </a:cubicBezTo>
                          <a:cubicBezTo>
                            <a:pt x="15081" y="526728"/>
                            <a:pt x="6653" y="481781"/>
                            <a:pt x="3844" y="429810"/>
                          </a:cubicBezTo>
                          <a:cubicBezTo>
                            <a:pt x="1035" y="377839"/>
                            <a:pt x="-3179" y="309716"/>
                            <a:pt x="3844" y="248616"/>
                          </a:cubicBezTo>
                          <a:cubicBezTo>
                            <a:pt x="10867" y="187516"/>
                            <a:pt x="33341" y="104644"/>
                            <a:pt x="45982" y="63208"/>
                          </a:cubicBezTo>
                          <a:cubicBezTo>
                            <a:pt x="58623" y="21772"/>
                            <a:pt x="69158" y="10886"/>
                            <a:pt x="79693" y="0"/>
                          </a:cubicBezTo>
                          <a:lnTo>
                            <a:pt x="151328" y="96918"/>
                          </a:lnTo>
                          <a:cubicBezTo>
                            <a:pt x="145710" y="116583"/>
                            <a:pt x="140091" y="132736"/>
                            <a:pt x="134473" y="155912"/>
                          </a:cubicBezTo>
                          <a:cubicBezTo>
                            <a:pt x="128855" y="179088"/>
                            <a:pt x="121129" y="199454"/>
                            <a:pt x="117617" y="235974"/>
                          </a:cubicBezTo>
                          <a:cubicBezTo>
                            <a:pt x="114105" y="272494"/>
                            <a:pt x="112701" y="330786"/>
                            <a:pt x="113403" y="375031"/>
                          </a:cubicBezTo>
                          <a:cubicBezTo>
                            <a:pt x="114105" y="419276"/>
                            <a:pt x="116213" y="456498"/>
                            <a:pt x="121831" y="501445"/>
                          </a:cubicBezTo>
                          <a:cubicBezTo>
                            <a:pt x="127449" y="546392"/>
                            <a:pt x="137281" y="595554"/>
                            <a:pt x="147114" y="644716"/>
                          </a:cubicBezTo>
                          <a:lnTo>
                            <a:pt x="37555" y="632074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300" name="任意多边形 123"/>
                    <p:cNvSpPr/>
                    <p:nvPr/>
                  </p:nvSpPr>
                  <p:spPr>
                    <a:xfrm>
                      <a:off x="3674015" y="2755841"/>
                      <a:ext cx="371257" cy="796413"/>
                    </a:xfrm>
                    <a:custGeom>
                      <a:avLst/>
                      <a:gdLst>
                        <a:gd name="connsiteX0" fmla="*/ 29937 w 371257"/>
                        <a:gd name="connsiteY0" fmla="*/ 796413 h 796413"/>
                        <a:gd name="connsiteX1" fmla="*/ 329119 w 371257"/>
                        <a:gd name="connsiteY1" fmla="*/ 636288 h 796413"/>
                        <a:gd name="connsiteX2" fmla="*/ 308050 w 371257"/>
                        <a:gd name="connsiteY2" fmla="*/ 556225 h 796413"/>
                        <a:gd name="connsiteX3" fmla="*/ 295408 w 371257"/>
                        <a:gd name="connsiteY3" fmla="*/ 429811 h 796413"/>
                        <a:gd name="connsiteX4" fmla="*/ 291194 w 371257"/>
                        <a:gd name="connsiteY4" fmla="*/ 324465 h 796413"/>
                        <a:gd name="connsiteX5" fmla="*/ 303836 w 371257"/>
                        <a:gd name="connsiteY5" fmla="*/ 189623 h 796413"/>
                        <a:gd name="connsiteX6" fmla="*/ 333332 w 371257"/>
                        <a:gd name="connsiteY6" fmla="*/ 84277 h 796413"/>
                        <a:gd name="connsiteX7" fmla="*/ 371257 w 371257"/>
                        <a:gd name="connsiteY7" fmla="*/ 0 h 796413"/>
                        <a:gd name="connsiteX8" fmla="*/ 29937 w 371257"/>
                        <a:gd name="connsiteY8" fmla="*/ 219119 h 796413"/>
                        <a:gd name="connsiteX9" fmla="*/ 13082 w 371257"/>
                        <a:gd name="connsiteY9" fmla="*/ 303396 h 796413"/>
                        <a:gd name="connsiteX10" fmla="*/ 440 w 371257"/>
                        <a:gd name="connsiteY10" fmla="*/ 434024 h 796413"/>
                        <a:gd name="connsiteX11" fmla="*/ 4654 w 371257"/>
                        <a:gd name="connsiteY11" fmla="*/ 598364 h 796413"/>
                        <a:gd name="connsiteX12" fmla="*/ 21509 w 371257"/>
                        <a:gd name="connsiteY12" fmla="*/ 733206 h 796413"/>
                        <a:gd name="connsiteX13" fmla="*/ 29937 w 371257"/>
                        <a:gd name="connsiteY13" fmla="*/ 796413 h 7964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71257" h="796413">
                          <a:moveTo>
                            <a:pt x="29937" y="796413"/>
                          </a:moveTo>
                          <a:lnTo>
                            <a:pt x="329119" y="636288"/>
                          </a:lnTo>
                          <a:cubicBezTo>
                            <a:pt x="322096" y="609600"/>
                            <a:pt x="313669" y="590638"/>
                            <a:pt x="308050" y="556225"/>
                          </a:cubicBezTo>
                          <a:cubicBezTo>
                            <a:pt x="302431" y="521812"/>
                            <a:pt x="298217" y="468438"/>
                            <a:pt x="295408" y="429811"/>
                          </a:cubicBezTo>
                          <a:cubicBezTo>
                            <a:pt x="292599" y="391184"/>
                            <a:pt x="289789" y="364496"/>
                            <a:pt x="291194" y="324465"/>
                          </a:cubicBezTo>
                          <a:cubicBezTo>
                            <a:pt x="292599" y="284434"/>
                            <a:pt x="296813" y="229654"/>
                            <a:pt x="303836" y="189623"/>
                          </a:cubicBezTo>
                          <a:cubicBezTo>
                            <a:pt x="310859" y="149592"/>
                            <a:pt x="322095" y="115881"/>
                            <a:pt x="333332" y="84277"/>
                          </a:cubicBezTo>
                          <a:cubicBezTo>
                            <a:pt x="344569" y="52673"/>
                            <a:pt x="357913" y="26336"/>
                            <a:pt x="371257" y="0"/>
                          </a:cubicBezTo>
                          <a:lnTo>
                            <a:pt x="29937" y="219119"/>
                          </a:lnTo>
                          <a:cubicBezTo>
                            <a:pt x="24319" y="247211"/>
                            <a:pt x="17998" y="267579"/>
                            <a:pt x="13082" y="303396"/>
                          </a:cubicBezTo>
                          <a:cubicBezTo>
                            <a:pt x="8166" y="339213"/>
                            <a:pt x="1845" y="384863"/>
                            <a:pt x="440" y="434024"/>
                          </a:cubicBezTo>
                          <a:cubicBezTo>
                            <a:pt x="-965" y="483185"/>
                            <a:pt x="1142" y="548500"/>
                            <a:pt x="4654" y="598364"/>
                          </a:cubicBezTo>
                          <a:cubicBezTo>
                            <a:pt x="8166" y="648228"/>
                            <a:pt x="17295" y="699495"/>
                            <a:pt x="21509" y="733206"/>
                          </a:cubicBezTo>
                          <a:lnTo>
                            <a:pt x="29937" y="796413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  <p:grpSp>
                <p:nvGrpSpPr>
                  <p:cNvPr id="295" name="组合 127"/>
                  <p:cNvGrpSpPr/>
                  <p:nvPr/>
                </p:nvGrpSpPr>
                <p:grpSpPr>
                  <a:xfrm>
                    <a:off x="2917966" y="3630343"/>
                    <a:ext cx="1079420" cy="1176373"/>
                    <a:chOff x="3733449" y="3505902"/>
                    <a:chExt cx="703709" cy="766916"/>
                  </a:xfrm>
                </p:grpSpPr>
                <p:sp>
                  <p:nvSpPr>
                    <p:cNvPr id="296" name="任意多边形 119"/>
                    <p:cNvSpPr/>
                    <p:nvPr/>
                  </p:nvSpPr>
                  <p:spPr>
                    <a:xfrm>
                      <a:off x="4032630" y="3505902"/>
                      <a:ext cx="404528" cy="611005"/>
                    </a:xfrm>
                    <a:custGeom>
                      <a:avLst/>
                      <a:gdLst>
                        <a:gd name="connsiteX0" fmla="*/ 345534 w 404528"/>
                        <a:gd name="connsiteY0" fmla="*/ 611005 h 611005"/>
                        <a:gd name="connsiteX1" fmla="*/ 278113 w 404528"/>
                        <a:gd name="connsiteY1" fmla="*/ 526728 h 611005"/>
                        <a:gd name="connsiteX2" fmla="*/ 210692 w 404528"/>
                        <a:gd name="connsiteY2" fmla="*/ 438238 h 611005"/>
                        <a:gd name="connsiteX3" fmla="*/ 126415 w 404528"/>
                        <a:gd name="connsiteY3" fmla="*/ 290754 h 611005"/>
                        <a:gd name="connsiteX4" fmla="*/ 75849 w 404528"/>
                        <a:gd name="connsiteY4" fmla="*/ 193836 h 611005"/>
                        <a:gd name="connsiteX5" fmla="*/ 21070 w 404528"/>
                        <a:gd name="connsiteY5" fmla="*/ 63208 h 611005"/>
                        <a:gd name="connsiteX6" fmla="*/ 0 w 404528"/>
                        <a:gd name="connsiteY6" fmla="*/ 0 h 611005"/>
                        <a:gd name="connsiteX7" fmla="*/ 105346 w 404528"/>
                        <a:gd name="connsiteY7" fmla="*/ 4214 h 611005"/>
                        <a:gd name="connsiteX8" fmla="*/ 139057 w 404528"/>
                        <a:gd name="connsiteY8" fmla="*/ 92704 h 611005"/>
                        <a:gd name="connsiteX9" fmla="*/ 185409 w 404528"/>
                        <a:gd name="connsiteY9" fmla="*/ 202264 h 611005"/>
                        <a:gd name="connsiteX10" fmla="*/ 261258 w 404528"/>
                        <a:gd name="connsiteY10" fmla="*/ 337106 h 611005"/>
                        <a:gd name="connsiteX11" fmla="*/ 337106 w 404528"/>
                        <a:gd name="connsiteY11" fmla="*/ 450880 h 611005"/>
                        <a:gd name="connsiteX12" fmla="*/ 404528 w 404528"/>
                        <a:gd name="connsiteY12" fmla="*/ 535156 h 611005"/>
                        <a:gd name="connsiteX13" fmla="*/ 345534 w 404528"/>
                        <a:gd name="connsiteY13" fmla="*/ 611005 h 611005"/>
                        <a:gd name="connsiteX0" fmla="*/ 345534 w 404528"/>
                        <a:gd name="connsiteY0" fmla="*/ 611005 h 611005"/>
                        <a:gd name="connsiteX1" fmla="*/ 278113 w 404528"/>
                        <a:gd name="connsiteY1" fmla="*/ 526728 h 611005"/>
                        <a:gd name="connsiteX2" fmla="*/ 210692 w 404528"/>
                        <a:gd name="connsiteY2" fmla="*/ 438238 h 611005"/>
                        <a:gd name="connsiteX3" fmla="*/ 114588 w 404528"/>
                        <a:gd name="connsiteY3" fmla="*/ 276560 h 611005"/>
                        <a:gd name="connsiteX4" fmla="*/ 75849 w 404528"/>
                        <a:gd name="connsiteY4" fmla="*/ 193836 h 611005"/>
                        <a:gd name="connsiteX5" fmla="*/ 21070 w 404528"/>
                        <a:gd name="connsiteY5" fmla="*/ 63208 h 611005"/>
                        <a:gd name="connsiteX6" fmla="*/ 0 w 404528"/>
                        <a:gd name="connsiteY6" fmla="*/ 0 h 611005"/>
                        <a:gd name="connsiteX7" fmla="*/ 105346 w 404528"/>
                        <a:gd name="connsiteY7" fmla="*/ 4214 h 611005"/>
                        <a:gd name="connsiteX8" fmla="*/ 139057 w 404528"/>
                        <a:gd name="connsiteY8" fmla="*/ 92704 h 611005"/>
                        <a:gd name="connsiteX9" fmla="*/ 185409 w 404528"/>
                        <a:gd name="connsiteY9" fmla="*/ 202264 h 611005"/>
                        <a:gd name="connsiteX10" fmla="*/ 261258 w 404528"/>
                        <a:gd name="connsiteY10" fmla="*/ 337106 h 611005"/>
                        <a:gd name="connsiteX11" fmla="*/ 337106 w 404528"/>
                        <a:gd name="connsiteY11" fmla="*/ 450880 h 611005"/>
                        <a:gd name="connsiteX12" fmla="*/ 404528 w 404528"/>
                        <a:gd name="connsiteY12" fmla="*/ 535156 h 611005"/>
                        <a:gd name="connsiteX13" fmla="*/ 345534 w 404528"/>
                        <a:gd name="connsiteY13" fmla="*/ 611005 h 611005"/>
                        <a:gd name="connsiteX0" fmla="*/ 345534 w 404528"/>
                        <a:gd name="connsiteY0" fmla="*/ 611005 h 611005"/>
                        <a:gd name="connsiteX1" fmla="*/ 278113 w 404528"/>
                        <a:gd name="connsiteY1" fmla="*/ 526728 h 611005"/>
                        <a:gd name="connsiteX2" fmla="*/ 210692 w 404528"/>
                        <a:gd name="connsiteY2" fmla="*/ 438238 h 611005"/>
                        <a:gd name="connsiteX3" fmla="*/ 114588 w 404528"/>
                        <a:gd name="connsiteY3" fmla="*/ 276560 h 611005"/>
                        <a:gd name="connsiteX4" fmla="*/ 68753 w 404528"/>
                        <a:gd name="connsiteY4" fmla="*/ 184374 h 611005"/>
                        <a:gd name="connsiteX5" fmla="*/ 21070 w 404528"/>
                        <a:gd name="connsiteY5" fmla="*/ 63208 h 611005"/>
                        <a:gd name="connsiteX6" fmla="*/ 0 w 404528"/>
                        <a:gd name="connsiteY6" fmla="*/ 0 h 611005"/>
                        <a:gd name="connsiteX7" fmla="*/ 105346 w 404528"/>
                        <a:gd name="connsiteY7" fmla="*/ 4214 h 611005"/>
                        <a:gd name="connsiteX8" fmla="*/ 139057 w 404528"/>
                        <a:gd name="connsiteY8" fmla="*/ 92704 h 611005"/>
                        <a:gd name="connsiteX9" fmla="*/ 185409 w 404528"/>
                        <a:gd name="connsiteY9" fmla="*/ 202264 h 611005"/>
                        <a:gd name="connsiteX10" fmla="*/ 261258 w 404528"/>
                        <a:gd name="connsiteY10" fmla="*/ 337106 h 611005"/>
                        <a:gd name="connsiteX11" fmla="*/ 337106 w 404528"/>
                        <a:gd name="connsiteY11" fmla="*/ 450880 h 611005"/>
                        <a:gd name="connsiteX12" fmla="*/ 404528 w 404528"/>
                        <a:gd name="connsiteY12" fmla="*/ 535156 h 611005"/>
                        <a:gd name="connsiteX13" fmla="*/ 345534 w 404528"/>
                        <a:gd name="connsiteY13" fmla="*/ 611005 h 611005"/>
                        <a:gd name="connsiteX0" fmla="*/ 345534 w 404528"/>
                        <a:gd name="connsiteY0" fmla="*/ 611005 h 611005"/>
                        <a:gd name="connsiteX1" fmla="*/ 278113 w 404528"/>
                        <a:gd name="connsiteY1" fmla="*/ 533825 h 611005"/>
                        <a:gd name="connsiteX2" fmla="*/ 210692 w 404528"/>
                        <a:gd name="connsiteY2" fmla="*/ 438238 h 611005"/>
                        <a:gd name="connsiteX3" fmla="*/ 114588 w 404528"/>
                        <a:gd name="connsiteY3" fmla="*/ 276560 h 611005"/>
                        <a:gd name="connsiteX4" fmla="*/ 68753 w 404528"/>
                        <a:gd name="connsiteY4" fmla="*/ 184374 h 611005"/>
                        <a:gd name="connsiteX5" fmla="*/ 21070 w 404528"/>
                        <a:gd name="connsiteY5" fmla="*/ 63208 h 611005"/>
                        <a:gd name="connsiteX6" fmla="*/ 0 w 404528"/>
                        <a:gd name="connsiteY6" fmla="*/ 0 h 611005"/>
                        <a:gd name="connsiteX7" fmla="*/ 105346 w 404528"/>
                        <a:gd name="connsiteY7" fmla="*/ 4214 h 611005"/>
                        <a:gd name="connsiteX8" fmla="*/ 139057 w 404528"/>
                        <a:gd name="connsiteY8" fmla="*/ 92704 h 611005"/>
                        <a:gd name="connsiteX9" fmla="*/ 185409 w 404528"/>
                        <a:gd name="connsiteY9" fmla="*/ 202264 h 611005"/>
                        <a:gd name="connsiteX10" fmla="*/ 261258 w 404528"/>
                        <a:gd name="connsiteY10" fmla="*/ 337106 h 611005"/>
                        <a:gd name="connsiteX11" fmla="*/ 337106 w 404528"/>
                        <a:gd name="connsiteY11" fmla="*/ 450880 h 611005"/>
                        <a:gd name="connsiteX12" fmla="*/ 404528 w 404528"/>
                        <a:gd name="connsiteY12" fmla="*/ 535156 h 611005"/>
                        <a:gd name="connsiteX13" fmla="*/ 345534 w 404528"/>
                        <a:gd name="connsiteY13" fmla="*/ 611005 h 611005"/>
                        <a:gd name="connsiteX0" fmla="*/ 345534 w 404528"/>
                        <a:gd name="connsiteY0" fmla="*/ 611005 h 611005"/>
                        <a:gd name="connsiteX1" fmla="*/ 278113 w 404528"/>
                        <a:gd name="connsiteY1" fmla="*/ 533825 h 611005"/>
                        <a:gd name="connsiteX2" fmla="*/ 196499 w 404528"/>
                        <a:gd name="connsiteY2" fmla="*/ 424044 h 611005"/>
                        <a:gd name="connsiteX3" fmla="*/ 114588 w 404528"/>
                        <a:gd name="connsiteY3" fmla="*/ 276560 h 611005"/>
                        <a:gd name="connsiteX4" fmla="*/ 68753 w 404528"/>
                        <a:gd name="connsiteY4" fmla="*/ 184374 h 611005"/>
                        <a:gd name="connsiteX5" fmla="*/ 21070 w 404528"/>
                        <a:gd name="connsiteY5" fmla="*/ 63208 h 611005"/>
                        <a:gd name="connsiteX6" fmla="*/ 0 w 404528"/>
                        <a:gd name="connsiteY6" fmla="*/ 0 h 611005"/>
                        <a:gd name="connsiteX7" fmla="*/ 105346 w 404528"/>
                        <a:gd name="connsiteY7" fmla="*/ 4214 h 611005"/>
                        <a:gd name="connsiteX8" fmla="*/ 139057 w 404528"/>
                        <a:gd name="connsiteY8" fmla="*/ 92704 h 611005"/>
                        <a:gd name="connsiteX9" fmla="*/ 185409 w 404528"/>
                        <a:gd name="connsiteY9" fmla="*/ 202264 h 611005"/>
                        <a:gd name="connsiteX10" fmla="*/ 261258 w 404528"/>
                        <a:gd name="connsiteY10" fmla="*/ 337106 h 611005"/>
                        <a:gd name="connsiteX11" fmla="*/ 337106 w 404528"/>
                        <a:gd name="connsiteY11" fmla="*/ 450880 h 611005"/>
                        <a:gd name="connsiteX12" fmla="*/ 404528 w 404528"/>
                        <a:gd name="connsiteY12" fmla="*/ 535156 h 611005"/>
                        <a:gd name="connsiteX13" fmla="*/ 345534 w 404528"/>
                        <a:gd name="connsiteY13" fmla="*/ 611005 h 611005"/>
                        <a:gd name="connsiteX0" fmla="*/ 345534 w 404528"/>
                        <a:gd name="connsiteY0" fmla="*/ 611005 h 611005"/>
                        <a:gd name="connsiteX1" fmla="*/ 278113 w 404528"/>
                        <a:gd name="connsiteY1" fmla="*/ 533825 h 611005"/>
                        <a:gd name="connsiteX2" fmla="*/ 196499 w 404528"/>
                        <a:gd name="connsiteY2" fmla="*/ 424044 h 611005"/>
                        <a:gd name="connsiteX3" fmla="*/ 112223 w 404528"/>
                        <a:gd name="connsiteY3" fmla="*/ 274195 h 611005"/>
                        <a:gd name="connsiteX4" fmla="*/ 68753 w 404528"/>
                        <a:gd name="connsiteY4" fmla="*/ 184374 h 611005"/>
                        <a:gd name="connsiteX5" fmla="*/ 21070 w 404528"/>
                        <a:gd name="connsiteY5" fmla="*/ 63208 h 611005"/>
                        <a:gd name="connsiteX6" fmla="*/ 0 w 404528"/>
                        <a:gd name="connsiteY6" fmla="*/ 0 h 611005"/>
                        <a:gd name="connsiteX7" fmla="*/ 105346 w 404528"/>
                        <a:gd name="connsiteY7" fmla="*/ 4214 h 611005"/>
                        <a:gd name="connsiteX8" fmla="*/ 139057 w 404528"/>
                        <a:gd name="connsiteY8" fmla="*/ 92704 h 611005"/>
                        <a:gd name="connsiteX9" fmla="*/ 185409 w 404528"/>
                        <a:gd name="connsiteY9" fmla="*/ 202264 h 611005"/>
                        <a:gd name="connsiteX10" fmla="*/ 261258 w 404528"/>
                        <a:gd name="connsiteY10" fmla="*/ 337106 h 611005"/>
                        <a:gd name="connsiteX11" fmla="*/ 337106 w 404528"/>
                        <a:gd name="connsiteY11" fmla="*/ 450880 h 611005"/>
                        <a:gd name="connsiteX12" fmla="*/ 404528 w 404528"/>
                        <a:gd name="connsiteY12" fmla="*/ 535156 h 611005"/>
                        <a:gd name="connsiteX13" fmla="*/ 345534 w 404528"/>
                        <a:gd name="connsiteY13" fmla="*/ 611005 h 6110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404528" h="611005">
                          <a:moveTo>
                            <a:pt x="345534" y="611005"/>
                          </a:moveTo>
                          <a:cubicBezTo>
                            <a:pt x="323060" y="583263"/>
                            <a:pt x="302952" y="564985"/>
                            <a:pt x="278113" y="533825"/>
                          </a:cubicBezTo>
                          <a:cubicBezTo>
                            <a:pt x="253274" y="502665"/>
                            <a:pt x="224147" y="467316"/>
                            <a:pt x="196499" y="424044"/>
                          </a:cubicBezTo>
                          <a:cubicBezTo>
                            <a:pt x="168851" y="380772"/>
                            <a:pt x="133514" y="314140"/>
                            <a:pt x="112223" y="274195"/>
                          </a:cubicBezTo>
                          <a:cubicBezTo>
                            <a:pt x="90932" y="234250"/>
                            <a:pt x="83945" y="219539"/>
                            <a:pt x="68753" y="184374"/>
                          </a:cubicBezTo>
                          <a:cubicBezTo>
                            <a:pt x="53561" y="149209"/>
                            <a:pt x="32529" y="93937"/>
                            <a:pt x="21070" y="63208"/>
                          </a:cubicBezTo>
                          <a:cubicBezTo>
                            <a:pt x="9611" y="32479"/>
                            <a:pt x="4214" y="15451"/>
                            <a:pt x="0" y="0"/>
                          </a:cubicBezTo>
                          <a:lnTo>
                            <a:pt x="105346" y="4214"/>
                          </a:lnTo>
                          <a:cubicBezTo>
                            <a:pt x="116583" y="33711"/>
                            <a:pt x="125713" y="59696"/>
                            <a:pt x="139057" y="92704"/>
                          </a:cubicBezTo>
                          <a:cubicBezTo>
                            <a:pt x="152401" y="125712"/>
                            <a:pt x="165042" y="161530"/>
                            <a:pt x="185409" y="202264"/>
                          </a:cubicBezTo>
                          <a:cubicBezTo>
                            <a:pt x="205776" y="242998"/>
                            <a:pt x="235975" y="295670"/>
                            <a:pt x="261258" y="337106"/>
                          </a:cubicBezTo>
                          <a:cubicBezTo>
                            <a:pt x="286541" y="378542"/>
                            <a:pt x="313228" y="417872"/>
                            <a:pt x="337106" y="450880"/>
                          </a:cubicBezTo>
                          <a:cubicBezTo>
                            <a:pt x="360984" y="483888"/>
                            <a:pt x="382756" y="509522"/>
                            <a:pt x="404528" y="535156"/>
                          </a:cubicBezTo>
                          <a:lnTo>
                            <a:pt x="345534" y="611005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  <p:sp>
                  <p:nvSpPr>
                    <p:cNvPr id="297" name="任意多边形 120"/>
                    <p:cNvSpPr/>
                    <p:nvPr/>
                  </p:nvSpPr>
                  <p:spPr>
                    <a:xfrm>
                      <a:off x="3733449" y="3505902"/>
                      <a:ext cx="648929" cy="766916"/>
                    </a:xfrm>
                    <a:custGeom>
                      <a:avLst/>
                      <a:gdLst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63521 h 766916"/>
                        <a:gd name="connsiteX5" fmla="*/ 75849 w 648929"/>
                        <a:gd name="connsiteY5" fmla="*/ 358175 h 766916"/>
                        <a:gd name="connsiteX6" fmla="*/ 21069 w 648929"/>
                        <a:gd name="connsiteY6" fmla="*/ 235974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28678 w 648929"/>
                        <a:gd name="connsiteY9" fmla="*/ 92704 h 766916"/>
                        <a:gd name="connsiteX10" fmla="*/ 391886 w 648929"/>
                        <a:gd name="connsiteY10" fmla="*/ 240188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598363 w 648929"/>
                        <a:gd name="connsiteY13" fmla="*/ 560439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63521 h 766916"/>
                        <a:gd name="connsiteX5" fmla="*/ 75849 w 648929"/>
                        <a:gd name="connsiteY5" fmla="*/ 370003 h 766916"/>
                        <a:gd name="connsiteX6" fmla="*/ 21069 w 648929"/>
                        <a:gd name="connsiteY6" fmla="*/ 235974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28678 w 648929"/>
                        <a:gd name="connsiteY9" fmla="*/ 92704 h 766916"/>
                        <a:gd name="connsiteX10" fmla="*/ 391886 w 648929"/>
                        <a:gd name="connsiteY10" fmla="*/ 240188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598363 w 648929"/>
                        <a:gd name="connsiteY13" fmla="*/ 560439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72983 h 766916"/>
                        <a:gd name="connsiteX5" fmla="*/ 75849 w 648929"/>
                        <a:gd name="connsiteY5" fmla="*/ 370003 h 766916"/>
                        <a:gd name="connsiteX6" fmla="*/ 21069 w 648929"/>
                        <a:gd name="connsiteY6" fmla="*/ 235974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28678 w 648929"/>
                        <a:gd name="connsiteY9" fmla="*/ 92704 h 766916"/>
                        <a:gd name="connsiteX10" fmla="*/ 391886 w 648929"/>
                        <a:gd name="connsiteY10" fmla="*/ 240188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598363 w 648929"/>
                        <a:gd name="connsiteY13" fmla="*/ 560439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72983 h 766916"/>
                        <a:gd name="connsiteX5" fmla="*/ 75849 w 648929"/>
                        <a:gd name="connsiteY5" fmla="*/ 370003 h 766916"/>
                        <a:gd name="connsiteX6" fmla="*/ 23434 w 648929"/>
                        <a:gd name="connsiteY6" fmla="*/ 238340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28678 w 648929"/>
                        <a:gd name="connsiteY9" fmla="*/ 92704 h 766916"/>
                        <a:gd name="connsiteX10" fmla="*/ 391886 w 648929"/>
                        <a:gd name="connsiteY10" fmla="*/ 240188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598363 w 648929"/>
                        <a:gd name="connsiteY13" fmla="*/ 560439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72983 h 766916"/>
                        <a:gd name="connsiteX5" fmla="*/ 75849 w 648929"/>
                        <a:gd name="connsiteY5" fmla="*/ 370003 h 766916"/>
                        <a:gd name="connsiteX6" fmla="*/ 23434 w 648929"/>
                        <a:gd name="connsiteY6" fmla="*/ 238340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39667 w 648929"/>
                        <a:gd name="connsiteY9" fmla="*/ 103693 h 766916"/>
                        <a:gd name="connsiteX10" fmla="*/ 391886 w 648929"/>
                        <a:gd name="connsiteY10" fmla="*/ 240188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598363 w 648929"/>
                        <a:gd name="connsiteY13" fmla="*/ 560439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72983 h 766916"/>
                        <a:gd name="connsiteX5" fmla="*/ 75849 w 648929"/>
                        <a:gd name="connsiteY5" fmla="*/ 370003 h 766916"/>
                        <a:gd name="connsiteX6" fmla="*/ 23434 w 648929"/>
                        <a:gd name="connsiteY6" fmla="*/ 238340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39667 w 648929"/>
                        <a:gd name="connsiteY9" fmla="*/ 103693 h 766916"/>
                        <a:gd name="connsiteX10" fmla="*/ 402874 w 648929"/>
                        <a:gd name="connsiteY10" fmla="*/ 248430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598363 w 648929"/>
                        <a:gd name="connsiteY13" fmla="*/ 560439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72983 h 766916"/>
                        <a:gd name="connsiteX5" fmla="*/ 75849 w 648929"/>
                        <a:gd name="connsiteY5" fmla="*/ 370003 h 766916"/>
                        <a:gd name="connsiteX6" fmla="*/ 23434 w 648929"/>
                        <a:gd name="connsiteY6" fmla="*/ 238340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39667 w 648929"/>
                        <a:gd name="connsiteY9" fmla="*/ 103693 h 766916"/>
                        <a:gd name="connsiteX10" fmla="*/ 402874 w 648929"/>
                        <a:gd name="connsiteY10" fmla="*/ 248430 h 766916"/>
                        <a:gd name="connsiteX11" fmla="*/ 467734 w 648929"/>
                        <a:gd name="connsiteY11" fmla="*/ 370817 h 766916"/>
                        <a:gd name="connsiteX12" fmla="*/ 535156 w 648929"/>
                        <a:gd name="connsiteY12" fmla="*/ 476163 h 766916"/>
                        <a:gd name="connsiteX13" fmla="*/ 606604 w 648929"/>
                        <a:gd name="connsiteY13" fmla="*/ 557692 h 766916"/>
                        <a:gd name="connsiteX14" fmla="*/ 648929 w 648929"/>
                        <a:gd name="connsiteY14" fmla="*/ 606791 h 766916"/>
                        <a:gd name="connsiteX0" fmla="*/ 648929 w 648929"/>
                        <a:gd name="connsiteY0" fmla="*/ 606791 h 766916"/>
                        <a:gd name="connsiteX1" fmla="*/ 324464 w 648929"/>
                        <a:gd name="connsiteY1" fmla="*/ 766916 h 766916"/>
                        <a:gd name="connsiteX2" fmla="*/ 265471 w 648929"/>
                        <a:gd name="connsiteY2" fmla="*/ 695281 h 766916"/>
                        <a:gd name="connsiteX3" fmla="*/ 198050 w 648929"/>
                        <a:gd name="connsiteY3" fmla="*/ 598363 h 766916"/>
                        <a:gd name="connsiteX4" fmla="*/ 126415 w 648929"/>
                        <a:gd name="connsiteY4" fmla="*/ 472983 h 766916"/>
                        <a:gd name="connsiteX5" fmla="*/ 75849 w 648929"/>
                        <a:gd name="connsiteY5" fmla="*/ 370003 h 766916"/>
                        <a:gd name="connsiteX6" fmla="*/ 23434 w 648929"/>
                        <a:gd name="connsiteY6" fmla="*/ 238340 h 766916"/>
                        <a:gd name="connsiteX7" fmla="*/ 0 w 648929"/>
                        <a:gd name="connsiteY7" fmla="*/ 143270 h 766916"/>
                        <a:gd name="connsiteX8" fmla="*/ 299181 w 648929"/>
                        <a:gd name="connsiteY8" fmla="*/ 0 h 766916"/>
                        <a:gd name="connsiteX9" fmla="*/ 339667 w 648929"/>
                        <a:gd name="connsiteY9" fmla="*/ 103693 h 766916"/>
                        <a:gd name="connsiteX10" fmla="*/ 402874 w 648929"/>
                        <a:gd name="connsiteY10" fmla="*/ 248430 h 766916"/>
                        <a:gd name="connsiteX11" fmla="*/ 467734 w 648929"/>
                        <a:gd name="connsiteY11" fmla="*/ 370817 h 766916"/>
                        <a:gd name="connsiteX12" fmla="*/ 543397 w 648929"/>
                        <a:gd name="connsiteY12" fmla="*/ 473416 h 766916"/>
                        <a:gd name="connsiteX13" fmla="*/ 606604 w 648929"/>
                        <a:gd name="connsiteY13" fmla="*/ 557692 h 766916"/>
                        <a:gd name="connsiteX14" fmla="*/ 648929 w 648929"/>
                        <a:gd name="connsiteY14" fmla="*/ 606791 h 7669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48929" h="766916">
                          <a:moveTo>
                            <a:pt x="648929" y="606791"/>
                          </a:moveTo>
                          <a:lnTo>
                            <a:pt x="324464" y="766916"/>
                          </a:lnTo>
                          <a:cubicBezTo>
                            <a:pt x="304800" y="743038"/>
                            <a:pt x="286540" y="723373"/>
                            <a:pt x="265471" y="695281"/>
                          </a:cubicBezTo>
                          <a:cubicBezTo>
                            <a:pt x="244402" y="667189"/>
                            <a:pt x="221226" y="635413"/>
                            <a:pt x="198050" y="598363"/>
                          </a:cubicBezTo>
                          <a:cubicBezTo>
                            <a:pt x="174874" y="561313"/>
                            <a:pt x="146782" y="511043"/>
                            <a:pt x="126415" y="472983"/>
                          </a:cubicBezTo>
                          <a:cubicBezTo>
                            <a:pt x="106048" y="434923"/>
                            <a:pt x="93012" y="409110"/>
                            <a:pt x="75849" y="370003"/>
                          </a:cubicBezTo>
                          <a:cubicBezTo>
                            <a:pt x="58686" y="330896"/>
                            <a:pt x="36075" y="276129"/>
                            <a:pt x="23434" y="238340"/>
                          </a:cubicBezTo>
                          <a:cubicBezTo>
                            <a:pt x="10793" y="200551"/>
                            <a:pt x="4214" y="171713"/>
                            <a:pt x="0" y="143270"/>
                          </a:cubicBezTo>
                          <a:lnTo>
                            <a:pt x="299181" y="0"/>
                          </a:lnTo>
                          <a:cubicBezTo>
                            <a:pt x="309013" y="30901"/>
                            <a:pt x="322385" y="62288"/>
                            <a:pt x="339667" y="103693"/>
                          </a:cubicBezTo>
                          <a:cubicBezTo>
                            <a:pt x="356949" y="145098"/>
                            <a:pt x="381530" y="203909"/>
                            <a:pt x="402874" y="248430"/>
                          </a:cubicBezTo>
                          <a:cubicBezTo>
                            <a:pt x="424218" y="292951"/>
                            <a:pt x="444314" y="333319"/>
                            <a:pt x="467734" y="370817"/>
                          </a:cubicBezTo>
                          <a:cubicBezTo>
                            <a:pt x="491154" y="408315"/>
                            <a:pt x="521626" y="441812"/>
                            <a:pt x="543397" y="473416"/>
                          </a:cubicBezTo>
                          <a:cubicBezTo>
                            <a:pt x="565168" y="505020"/>
                            <a:pt x="594665" y="541539"/>
                            <a:pt x="606604" y="557692"/>
                          </a:cubicBezTo>
                          <a:lnTo>
                            <a:pt x="648929" y="606791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23000">
                          <a:srgbClr val="DF8045">
                            <a:lumMod val="50000"/>
                            <a:alpha val="70000"/>
                          </a:srgbClr>
                        </a:gs>
                        <a:gs pos="48000">
                          <a:srgbClr val="DF8045">
                            <a:lumMod val="75000"/>
                            <a:alpha val="93000"/>
                          </a:srgbClr>
                        </a:gs>
                        <a:gs pos="72000">
                          <a:srgbClr val="DF8045">
                            <a:lumMod val="60000"/>
                            <a:lumOff val="40000"/>
                          </a:srgbClr>
                        </a:gs>
                      </a:gsLst>
                      <a:lin ang="18000000" scaled="0"/>
                      <a:tileRect/>
                    </a:gradFill>
                    <a:ln w="38100" cap="flat" cmpd="thickThin" algn="ctr">
                      <a:noFill/>
                      <a:prstDash val="solid"/>
                    </a:ln>
                    <a:effectLst/>
                    <a:scene3d>
                      <a:camera prst="orthographicFront"/>
                      <a:lightRig rig="flat" dir="t">
                        <a:rot lat="0" lon="0" rev="5400000"/>
                      </a:lightRig>
                    </a:scene3d>
                    <a:sp3d>
                      <a:bevelT w="38100" h="38100" prst="softRound"/>
                      <a:bevelB w="38100" h="38100"/>
                    </a:sp3d>
                  </p:spPr>
                  <p:txBody>
                    <a:bodyPr rtlCol="0" anchor="ctr"/>
                    <a:lstStyle/>
                    <a:p>
                      <a:pPr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400" kern="0">
                        <a:solidFill>
                          <a:srgbClr val="080808"/>
                        </a:solidFill>
                        <a:latin typeface="Segoe"/>
                      </a:endParaRPr>
                    </a:p>
                  </p:txBody>
                </p:sp>
              </p:grpSp>
            </p:grpSp>
            <p:sp>
              <p:nvSpPr>
                <p:cNvPr id="207" name="TextBox 236"/>
                <p:cNvSpPr txBox="1"/>
                <p:nvPr/>
              </p:nvSpPr>
              <p:spPr>
                <a:xfrm>
                  <a:off x="1804301" y="2735756"/>
                  <a:ext cx="852959" cy="5163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zh-CN" b="1" dirty="0">
                      <a:solidFill>
                        <a:srgbClr val="0070C0"/>
                      </a:solidFill>
                      <a:latin typeface="微软雅黑" pitchFamily="34" charset="-122"/>
                      <a:ea typeface="微软雅黑" pitchFamily="34" charset="-122"/>
                    </a:rPr>
                    <a:t>ВЕБ-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altLang="zh-CN" b="1" dirty="0">
                      <a:solidFill>
                        <a:srgbClr val="0070C0"/>
                      </a:solidFill>
                      <a:latin typeface="微软雅黑" pitchFamily="34" charset="-122"/>
                      <a:ea typeface="微软雅黑" pitchFamily="34" charset="-122"/>
                    </a:rPr>
                    <a:t>КВЕСТЫ</a:t>
                  </a:r>
                  <a:endParaRPr lang="zh-CN" altLang="en-US" b="1" dirty="0">
                    <a:solidFill>
                      <a:srgbClr val="0070C0"/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</p:grpSp>
        </p:grpSp>
        <p:sp>
          <p:nvSpPr>
            <p:cNvPr id="11" name="Овал 10"/>
            <p:cNvSpPr/>
            <p:nvPr/>
          </p:nvSpPr>
          <p:spPr>
            <a:xfrm rot="20364684">
              <a:off x="3084832" y="3838869"/>
              <a:ext cx="1860850" cy="1055782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816580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241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Обоснование выбора игровых образовательных платформ для апробации</vt:lpstr>
      <vt:lpstr> Образовательная платформа QUIZLET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Учитель</cp:lastModifiedBy>
  <cp:revision>231</cp:revision>
  <dcterms:created xsi:type="dcterms:W3CDTF">2014-11-21T11:00:06Z</dcterms:created>
  <dcterms:modified xsi:type="dcterms:W3CDTF">2023-06-06T06:58:21Z</dcterms:modified>
</cp:coreProperties>
</file>