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1" r:id="rId2"/>
    <p:sldId id="341" r:id="rId3"/>
    <p:sldId id="372" r:id="rId4"/>
    <p:sldId id="273" r:id="rId5"/>
    <p:sldId id="375" r:id="rId6"/>
    <p:sldId id="368" r:id="rId7"/>
    <p:sldId id="373" r:id="rId8"/>
    <p:sldId id="374" r:id="rId9"/>
    <p:sldId id="376" r:id="rId10"/>
    <p:sldId id="351" r:id="rId11"/>
    <p:sldId id="335" r:id="rId12"/>
    <p:sldId id="377" r:id="rId13"/>
    <p:sldId id="369" r:id="rId14"/>
    <p:sldId id="370" r:id="rId15"/>
    <p:sldId id="378" r:id="rId16"/>
    <p:sldId id="356" r:id="rId17"/>
    <p:sldId id="371" r:id="rId18"/>
    <p:sldId id="379" r:id="rId19"/>
    <p:sldId id="381" r:id="rId20"/>
    <p:sldId id="31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5294" autoAdjust="0"/>
    <p:restoredTop sz="95110" autoAdjust="0"/>
  </p:normalViewPr>
  <p:slideViewPr>
    <p:cSldViewPr>
      <p:cViewPr>
        <p:scale>
          <a:sx n="60" d="100"/>
          <a:sy n="60" d="100"/>
        </p:scale>
        <p:origin x="-1422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C4A073-06B7-4E8B-976C-870F7E45AA51}" type="datetimeFigureOut">
              <a:rPr lang="ru-RU" smtClean="0"/>
              <a:pPr/>
              <a:t>15.04.2024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BECF3-8C10-4CB2-A59B-407E95946A0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98681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ru-RU" sz="1000" b="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BECF3-8C10-4CB2-A59B-407E95946A0D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63643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60AD9-E645-4784-B5A4-53BD84105ADE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62360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BECF3-8C10-4CB2-A59B-407E95946A0D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BECF3-8C10-4CB2-A59B-407E95946A0D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BECF3-8C10-4CB2-A59B-407E95946A0D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BECF3-8C10-4CB2-A59B-407E95946A0D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BECF3-8C10-4CB2-A59B-407E95946A0D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BECF3-8C10-4CB2-A59B-407E95946A0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643789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BECF3-8C10-4CB2-A59B-407E95946A0D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64378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BECF3-8C10-4CB2-A59B-407E95946A0D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64378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ru-RU" sz="1000" b="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BECF3-8C10-4CB2-A59B-407E95946A0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02571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BECF3-8C10-4CB2-A59B-407E95946A0D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11698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BECF3-8C10-4CB2-A59B-407E95946A0D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 Медведя -"</a:t>
            </a:r>
            <a:r>
              <a:rPr lang="ru-RU" sz="1200" b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пупи-сырп-ях</a:t>
            </a:r>
            <a:r>
              <a:rPr lang="ru-RU" sz="12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BECF3-8C10-4CB2-A59B-407E95946A0D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BECF3-8C10-4CB2-A59B-407E95946A0D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BECF3-8C10-4CB2-A59B-407E95946A0D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BECF3-8C10-4CB2-A59B-407E95946A0D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D1FD67C-0B83-44A8-8010-C780E8D4CA84}" type="slidenum">
              <a:rPr lang="ru-RU" smtClean="0"/>
              <a:pPr eaLnBrk="1" hangingPunct="1"/>
              <a:t>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1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hyperlink" Target="mailto:mouvossh@mail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Bree\Desktop\загруженное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640" y="0"/>
            <a:ext cx="9170640" cy="69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ree\Desktop\gerb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8148" y="285729"/>
            <a:ext cx="992441" cy="137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15"/>
          <p:cNvSpPr txBox="1">
            <a:spLocks/>
          </p:cNvSpPr>
          <p:nvPr/>
        </p:nvSpPr>
        <p:spPr>
          <a:xfrm>
            <a:off x="1259632" y="714356"/>
            <a:ext cx="7455772" cy="50909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духовно-нравственных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ценностных ориентаций школьников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основе этнокультурных традиций семьи</a:t>
            </a:r>
          </a:p>
          <a:p>
            <a:pPr algn="ctr">
              <a:buNone/>
            </a:pPr>
            <a:endParaRPr lang="ru-RU" sz="1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Куклина Маргарита Павловна,</a:t>
            </a:r>
            <a:endParaRPr lang="ru-RU" sz="1600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воспитатель 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интерната </a:t>
            </a:r>
            <a:endParaRPr lang="ru-RU" sz="16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МБОУ 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«Варьеганская ОСШ</a:t>
            </a: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algn="ctr">
              <a:buNone/>
            </a:pP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высшая квалификационная категория</a:t>
            </a:r>
          </a:p>
          <a:p>
            <a:pPr algn="ctr">
              <a:buNone/>
            </a:pP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</a:t>
            </a: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руководитель </a:t>
            </a: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районного методического</a:t>
            </a:r>
          </a:p>
          <a:p>
            <a:pPr algn="ctr">
              <a:buNone/>
            </a:pP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</a:t>
            </a: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объединения </a:t>
            </a: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учителей родных языков </a:t>
            </a:r>
          </a:p>
          <a:p>
            <a:pPr algn="r">
              <a:buNone/>
            </a:pPr>
            <a:endParaRPr lang="ru-RU" sz="1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5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19.04.2024 </a:t>
            </a:r>
            <a:r>
              <a:rPr lang="ru-RU" sz="15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/>
          <a:srcRect l="21021" t="3030" r="23745" b="2051"/>
          <a:stretch/>
        </p:blipFill>
        <p:spPr>
          <a:xfrm>
            <a:off x="500034" y="428604"/>
            <a:ext cx="1321254" cy="13430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31" t="26592" r="21014" b="3337"/>
          <a:stretch/>
        </p:blipFill>
        <p:spPr>
          <a:xfrm>
            <a:off x="857224" y="3214686"/>
            <a:ext cx="2069411" cy="341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136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ree\Desktop\загруженное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69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2909" y="764704"/>
            <a:ext cx="80724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Главой 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семьи у народов Севера считался  и считается мужчина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                                   </a:t>
            </a:r>
          </a:p>
          <a:p>
            <a:pPr marL="342900" indent="-342900"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Женщина  – хранительница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домашнего очага, уюта и семьи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indent="-342900"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раннего возраста детей приобщали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труду, воспитание в семьях было</a:t>
            </a:r>
          </a:p>
          <a:p>
            <a:pPr marL="342900" indent="-342900"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направлено на почитание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старших и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заботу о младших, беззащитных, формирование </a:t>
            </a:r>
          </a:p>
          <a:p>
            <a:pPr marL="342900" indent="-342900"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ответственности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свои поступки, выработку особого отношения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природе,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зверю,</a:t>
            </a:r>
          </a:p>
          <a:p>
            <a:pPr marL="342900" indent="-342900"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птицам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рыбе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285728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Семейные ценности, традиции, обычаи </a:t>
            </a:r>
          </a:p>
        </p:txBody>
      </p:sp>
      <p:pic>
        <p:nvPicPr>
          <p:cNvPr id="9" name="Picture 6" descr="D:\Фотографии\Маргарита\Фестиваль родов\IMG_18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604" y="2374426"/>
            <a:ext cx="2836461" cy="2127267"/>
          </a:xfrm>
          <a:prstGeom prst="rect">
            <a:avLst/>
          </a:prstGeom>
          <a:noFill/>
        </p:spPr>
      </p:pic>
      <p:pic>
        <p:nvPicPr>
          <p:cNvPr id="48129" name="Picture 1" descr="D:\Куклина М.П\Фото Декада КМНС 2018г\IMG_52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0487" y="2392239"/>
            <a:ext cx="2836355" cy="2127267"/>
          </a:xfrm>
          <a:prstGeom prst="rect">
            <a:avLst/>
          </a:prstGeom>
          <a:noFill/>
        </p:spPr>
      </p:pic>
      <p:pic>
        <p:nvPicPr>
          <p:cNvPr id="48130" name="Picture 2" descr="D:\Куклина М.П\Фото Декада КМНС 2018г\IMG_5226.JPG"/>
          <p:cNvPicPr>
            <a:picLocks noChangeAspect="1" noChangeArrowheads="1"/>
          </p:cNvPicPr>
          <p:nvPr/>
        </p:nvPicPr>
        <p:blipFill>
          <a:blip r:embed="rId6" cstate="print"/>
          <a:srcRect t="11864" r="5086"/>
          <a:stretch>
            <a:fillRect/>
          </a:stretch>
        </p:blipFill>
        <p:spPr bwMode="auto">
          <a:xfrm>
            <a:off x="3841311" y="2388113"/>
            <a:ext cx="1718147" cy="2127267"/>
          </a:xfrm>
          <a:prstGeom prst="rect">
            <a:avLst/>
          </a:prstGeom>
          <a:noFill/>
        </p:spPr>
      </p:pic>
      <p:pic>
        <p:nvPicPr>
          <p:cNvPr id="48131" name="Picture 3" descr="D:\Куклина М.П\Фото Декада КМНС 2018г\IMG_5203.JPG"/>
          <p:cNvPicPr>
            <a:picLocks noChangeAspect="1" noChangeArrowheads="1"/>
          </p:cNvPicPr>
          <p:nvPr/>
        </p:nvPicPr>
        <p:blipFill>
          <a:blip r:embed="rId7" cstate="print"/>
          <a:srcRect t="11151" r="5113"/>
          <a:stretch>
            <a:fillRect/>
          </a:stretch>
        </p:blipFill>
        <p:spPr bwMode="auto">
          <a:xfrm>
            <a:off x="5976543" y="4681886"/>
            <a:ext cx="2810299" cy="2047801"/>
          </a:xfrm>
          <a:prstGeom prst="rect">
            <a:avLst/>
          </a:prstGeom>
          <a:noFill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64" t="11162" r="7764" b="14090"/>
          <a:stretch/>
        </p:blipFill>
        <p:spPr bwMode="auto">
          <a:xfrm>
            <a:off x="502604" y="4681886"/>
            <a:ext cx="2814025" cy="2047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85" t="10643" r="7793" b="9353"/>
          <a:stretch/>
        </p:blipFill>
        <p:spPr bwMode="auto">
          <a:xfrm>
            <a:off x="3584261" y="5030443"/>
            <a:ext cx="2232248" cy="169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6858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ee\Desktop\загруженное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8180" cy="69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42852"/>
            <a:ext cx="8322128" cy="64294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Обучение традиционным ремеслам, видам деятельности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1" y="928670"/>
            <a:ext cx="3358421" cy="2520000"/>
          </a:xfrm>
          <a:prstGeom prst="rect">
            <a:avLst/>
          </a:prstGeom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3857628"/>
            <a:ext cx="3353385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1000108"/>
            <a:ext cx="3358134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10290" y="4071942"/>
            <a:ext cx="3486792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2786058"/>
            <a:ext cx="2286016" cy="2956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ee\Desktop\загруженное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8180" cy="69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42852"/>
            <a:ext cx="8322128" cy="64294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Родители детей  признанные мастера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er\Downloads\IMG_20220523_1504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0418" y="1271932"/>
            <a:ext cx="2496209" cy="1666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066" y="785794"/>
            <a:ext cx="2157067" cy="2855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F5A5A10-5419-4305-92AC-251DB60CC5F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15206" y="857232"/>
            <a:ext cx="1667967" cy="2428892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68" y="3786190"/>
            <a:ext cx="1857388" cy="279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/>
          <a:srcRect l="36831" t="17272" r="12766" b="16107"/>
          <a:stretch>
            <a:fillRect/>
          </a:stretch>
        </p:blipFill>
        <p:spPr bwMode="auto">
          <a:xfrm>
            <a:off x="357158" y="3786190"/>
            <a:ext cx="3073353" cy="2824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 descr="D:\Документы\Фото Люди ЭПМ 2014\Фото МКУ ЭПМ с варьеган 2016 конкурс\IMG_986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24806" y="3786190"/>
            <a:ext cx="3619194" cy="2714644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/>
          <a:srcRect l="23387" t="17009"/>
          <a:stretch>
            <a:fillRect/>
          </a:stretch>
        </p:blipFill>
        <p:spPr bwMode="auto">
          <a:xfrm>
            <a:off x="2000232" y="857232"/>
            <a:ext cx="3101762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ee\Desktop\загруженное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86" y="0"/>
            <a:ext cx="9348180" cy="69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322128" cy="64294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«Театр народной сказки»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3" name="Picture 3" descr="C:\Users\User\Downloads\IMG-20231220-WA00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65" t="24593" r="11738" b="13078"/>
          <a:stretch/>
        </p:blipFill>
        <p:spPr bwMode="auto">
          <a:xfrm>
            <a:off x="755576" y="1268760"/>
            <a:ext cx="3865555" cy="268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4452" y="1268760"/>
            <a:ext cx="3729132" cy="270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76300"/>
            <a:ext cx="1670332" cy="237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0312" y="4191355"/>
            <a:ext cx="1681063" cy="237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4412" y="4191354"/>
            <a:ext cx="1682707" cy="237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176300"/>
            <a:ext cx="1656184" cy="237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037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ee\Desktop\загруженное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86" y="0"/>
            <a:ext cx="9348180" cy="6911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14290"/>
            <a:ext cx="8322128" cy="8333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«Фестиваль родов»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174" y="3972282"/>
            <a:ext cx="3987217" cy="2885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1000108"/>
            <a:ext cx="3849599" cy="288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C:\Users\ Home\Desktop\фестиваль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000108"/>
            <a:ext cx="3857652" cy="2893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651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ee\Desktop\загруженное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86" y="0"/>
            <a:ext cx="9348180" cy="69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322128" cy="642942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Праздники  «День охотника и оленевода», «Прилет Серой вороны», «День обласа»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Admin\Downloads\20240325_2338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428736"/>
            <a:ext cx="1897412" cy="2520000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1428736"/>
            <a:ext cx="336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6" name="Picture 2" descr="D:\Документы\Енов В.Е\Фото 18.03.2016г праздник охотника-оленевода Варьеган\IMG_96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1357298"/>
            <a:ext cx="1890173" cy="2520000"/>
          </a:xfrm>
          <a:prstGeom prst="rect">
            <a:avLst/>
          </a:prstGeom>
          <a:noFill/>
        </p:spPr>
      </p:pic>
      <p:pic>
        <p:nvPicPr>
          <p:cNvPr id="47107" name="Picture 3" descr="D:\Документы\Енов В.Е\Фото 18.03.2016г праздник охотника-оленевода Варьеган\IMG_96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92" y="4071942"/>
            <a:ext cx="1890173" cy="2520000"/>
          </a:xfrm>
          <a:prstGeom prst="rect">
            <a:avLst/>
          </a:prstGeom>
          <a:noFill/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4071942"/>
            <a:ext cx="336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9" cstate="print"/>
          <a:srcRect l="14882" t="2835"/>
          <a:stretch>
            <a:fillRect/>
          </a:stretch>
        </p:blipFill>
        <p:spPr bwMode="auto">
          <a:xfrm>
            <a:off x="357158" y="4071942"/>
            <a:ext cx="2943407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0651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ree\Desktop\загруженное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4180" y="-53748"/>
            <a:ext cx="9348180" cy="69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786842" cy="71438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9696" y="928670"/>
            <a:ext cx="3386499" cy="23960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6900" y="518802"/>
            <a:ext cx="2064229" cy="30963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0452" y="3781519"/>
            <a:ext cx="1930677" cy="2777023"/>
          </a:xfrm>
          <a:prstGeom prst="rect">
            <a:avLst/>
          </a:prstGeom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62551"/>
            <a:ext cx="2021446" cy="285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259" y="3717033"/>
            <a:ext cx="2028016" cy="289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9696" y="3899710"/>
            <a:ext cx="3361677" cy="254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1266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ree\Desktop\загруженное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4180" y="-53748"/>
            <a:ext cx="9348180" cy="69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786842" cy="71438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Достижения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41629"/>
            <a:ext cx="3071019" cy="215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571480"/>
            <a:ext cx="209571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41629"/>
            <a:ext cx="3087295" cy="215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7830" y="477746"/>
            <a:ext cx="1940749" cy="2824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52320"/>
            <a:ext cx="3312368" cy="234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9507" y="4323459"/>
            <a:ext cx="2280806" cy="15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55296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Bree\Desktop\загруженное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8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/>
          </p:cNvSpPr>
          <p:nvPr/>
        </p:nvSpPr>
        <p:spPr bwMode="auto">
          <a:xfrm>
            <a:off x="1000100" y="0"/>
            <a:ext cx="7200800" cy="242886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2"/>
          <p:cNvSpPr txBox="1">
            <a:spLocks/>
          </p:cNvSpPr>
          <p:nvPr/>
        </p:nvSpPr>
        <p:spPr bwMode="auto">
          <a:xfrm>
            <a:off x="683569" y="1619988"/>
            <a:ext cx="7704856" cy="2961139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14290"/>
            <a:ext cx="87154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Включение этнокультурной составляющей в учебно-воспитательный процесс школьной жизни способствует формированию этнического самосознания у школьников, социализации учащихся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6" descr="F:\Конкурс Ключевое слово 2023г\1 место Программа лето 2023г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884" y="2214554"/>
            <a:ext cx="1952916" cy="2786082"/>
          </a:xfrm>
          <a:prstGeom prst="rect">
            <a:avLst/>
          </a:prstGeom>
          <a:noFill/>
        </p:spPr>
      </p:pic>
      <p:pic>
        <p:nvPicPr>
          <p:cNvPr id="18" name="Picture 2" descr="C:\Users\1\Desktop\ЭЛЬМИРА\Фото 2021-2022\Дружба народов\0-02-05-b4f124b995f0bc426f3dccdf0aec13e6bd3f5aa5de2e97c32b3f57e88ab4bcd3_191ce688e37abfb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096"/>
          <a:stretch/>
        </p:blipFill>
        <p:spPr bwMode="auto">
          <a:xfrm>
            <a:off x="2857488" y="2071678"/>
            <a:ext cx="3196127" cy="3834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6500826" y="2214554"/>
          <a:ext cx="2041117" cy="2928958"/>
        </p:xfrm>
        <a:graphic>
          <a:graphicData uri="http://schemas.openxmlformats.org/presentationml/2006/ole">
            <p:oleObj spid="_x0000_s49154" name="PDF" r:id="rId7" imgW="0" imgH="360" progId="FoxitReader.Document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92435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Bree\Desktop\загруженное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003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/>
          </p:cNvSpPr>
          <p:nvPr/>
        </p:nvSpPr>
        <p:spPr bwMode="auto">
          <a:xfrm>
            <a:off x="1000100" y="0"/>
            <a:ext cx="7200800" cy="242886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2"/>
          <p:cNvSpPr txBox="1">
            <a:spLocks/>
          </p:cNvSpPr>
          <p:nvPr/>
        </p:nvSpPr>
        <p:spPr bwMode="auto">
          <a:xfrm>
            <a:off x="683569" y="1619988"/>
            <a:ext cx="7704856" cy="2961139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9692" y="884332"/>
            <a:ext cx="3192607" cy="239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Internat\Downloads\IMG_20231028_1242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002" b="16232"/>
          <a:stretch/>
        </p:blipFill>
        <p:spPr bwMode="auto">
          <a:xfrm>
            <a:off x="2754306" y="3429000"/>
            <a:ext cx="3563382" cy="321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Визитка команды\Варьёган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343" y="1814863"/>
            <a:ext cx="252063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Визитка команды\Куклиной М.П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9721" y="1737655"/>
            <a:ext cx="252063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274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Bree\Desktop\загруженное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640" y="0"/>
            <a:ext cx="9170640" cy="69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15"/>
          <p:cNvSpPr txBox="1">
            <a:spLocks/>
          </p:cNvSpPr>
          <p:nvPr/>
        </p:nvSpPr>
        <p:spPr>
          <a:xfrm>
            <a:off x="685799" y="1071546"/>
            <a:ext cx="7772401" cy="487773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Основные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программы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«Семья и школа – навстречу друг другу»:</a:t>
            </a:r>
          </a:p>
          <a:p>
            <a:pPr marL="0" indent="0" algn="just">
              <a:buNone/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428868"/>
            <a:ext cx="7920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родителей во все сферы деятельности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школы;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родительского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просвещения;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 здорового образа жизни  в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семьях;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профилактики асоциального поведения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детей;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  взаимодействия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семья»;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роли семьи в организации воспитательного процесса школы.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rcRect l="5294" t="3614" r="8234" b="6884"/>
          <a:stretch>
            <a:fillRect/>
          </a:stretch>
        </p:blipFill>
        <p:spPr>
          <a:xfrm>
            <a:off x="7072330" y="214290"/>
            <a:ext cx="1513387" cy="2007554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57545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Bree\Desktop\загруженное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38898" y="-718661"/>
            <a:ext cx="9982898" cy="757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ree\Desktop\gerb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2396" y="0"/>
            <a:ext cx="921003" cy="126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/>
          </p:cNvSpPr>
          <p:nvPr/>
        </p:nvSpPr>
        <p:spPr bwMode="auto">
          <a:xfrm>
            <a:off x="1043608" y="0"/>
            <a:ext cx="7200800" cy="242886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2"/>
          <p:cNvSpPr txBox="1">
            <a:spLocks/>
          </p:cNvSpPr>
          <p:nvPr/>
        </p:nvSpPr>
        <p:spPr bwMode="auto">
          <a:xfrm>
            <a:off x="683569" y="1619988"/>
            <a:ext cx="7704856" cy="2961139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43268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435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Bree\Desktop\загруженное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640" cy="69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15"/>
          <p:cNvSpPr txBox="1">
            <a:spLocks/>
          </p:cNvSpPr>
          <p:nvPr/>
        </p:nvSpPr>
        <p:spPr>
          <a:xfrm>
            <a:off x="107504" y="260648"/>
            <a:ext cx="8856984" cy="129785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  <a:buFont typeface="Arial" pitchFamily="34" charset="0"/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Краеведческий школьный музей                                         имени Маины Павловны Казамкиной                                          расположен  в МБОУ «Варьеганская ОСШ»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4929198"/>
            <a:ext cx="74708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Адрес школы: 628638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Россия, ХМАО – Югра,                          Нижневартовский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район, с. Варьеган, ул. Центральная, 23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Электронный адрес организации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mouvossh@mail.ru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Руководитель МБОУ «Варьеганская ОСШ» –                               Антропова Светлана Леонидовна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сканирование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1785926"/>
            <a:ext cx="4469102" cy="2808883"/>
          </a:xfrm>
          <a:prstGeom prst="rect">
            <a:avLst/>
          </a:prstGeom>
          <a:noFill/>
          <a:ln w="31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5" name="Picture 5" descr="сканирование003"/>
          <p:cNvPicPr>
            <a:picLocks noChangeAspect="1" noChangeArrowheads="1"/>
          </p:cNvPicPr>
          <p:nvPr/>
        </p:nvPicPr>
        <p:blipFill>
          <a:blip r:embed="rId6" cstate="print"/>
          <a:srcRect b="11601"/>
          <a:stretch>
            <a:fillRect/>
          </a:stretch>
        </p:blipFill>
        <p:spPr bwMode="auto">
          <a:xfrm>
            <a:off x="6050320" y="1500174"/>
            <a:ext cx="2320102" cy="3210841"/>
          </a:xfrm>
          <a:prstGeom prst="rect">
            <a:avLst/>
          </a:prstGeom>
          <a:noFill/>
          <a:ln w="6350" cmpd="tri">
            <a:solidFill>
              <a:srgbClr val="00206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31191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530"/>
    </mc:Choice>
    <mc:Fallback>
      <p:transition spd="slow" advTm="1653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Bree\Desktop\загруженное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88950" y="404813"/>
            <a:ext cx="8229600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"/>
          <p:cNvSpPr txBox="1">
            <a:spLocks/>
          </p:cNvSpPr>
          <p:nvPr/>
        </p:nvSpPr>
        <p:spPr bwMode="auto">
          <a:xfrm>
            <a:off x="899592" y="214290"/>
            <a:ext cx="7776864" cy="10001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5918" y="1500174"/>
            <a:ext cx="5929354" cy="4866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14282" y="285729"/>
            <a:ext cx="8606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Основными направлениями краеведческой деятельности являются: «Родословное древо»,                           «История моей семьи»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87" name="Picture 63"/>
          <p:cNvPicPr>
            <a:picLocks noChangeAspect="1" noChangeArrowheads="1"/>
          </p:cNvPicPr>
          <p:nvPr/>
        </p:nvPicPr>
        <p:blipFill>
          <a:blip r:embed="rId5" cstate="print"/>
          <a:srcRect t="5670" r="2198"/>
          <a:stretch>
            <a:fillRect/>
          </a:stretch>
        </p:blipFill>
        <p:spPr bwMode="auto">
          <a:xfrm>
            <a:off x="5652120" y="4413841"/>
            <a:ext cx="3331463" cy="2409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393" y="4411768"/>
            <a:ext cx="3281231" cy="2406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5466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Bree\Desktop\загруженное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88950" y="404813"/>
            <a:ext cx="8229600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"/>
          <p:cNvSpPr txBox="1">
            <a:spLocks/>
          </p:cNvSpPr>
          <p:nvPr/>
        </p:nvSpPr>
        <p:spPr bwMode="auto">
          <a:xfrm>
            <a:off x="899592" y="214290"/>
            <a:ext cx="7776864" cy="10001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429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Основными направлениями краеведческой деятельности являются: архивные данные родов</a:t>
            </a:r>
            <a:endParaRPr lang="ru-RU" sz="2400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69444"/>
            <a:ext cx="3600400" cy="5327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8975" y="3867816"/>
            <a:ext cx="2511425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4620"/>
            <a:ext cx="35782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466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Bree\Desktop\загруженное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88950" y="404813"/>
            <a:ext cx="8229600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"/>
          <p:cNvSpPr txBox="1">
            <a:spLocks/>
          </p:cNvSpPr>
          <p:nvPr/>
        </p:nvSpPr>
        <p:spPr bwMode="auto">
          <a:xfrm>
            <a:off x="899592" y="214290"/>
            <a:ext cx="7776864" cy="10001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4348" y="270889"/>
            <a:ext cx="75158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Приглашаем в музей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Фотовыставка «Наши семейные реликвии»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3058" y="57332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5" name="Picture 2" descr="C:\Users\Internat\Downloads\IMG_20230515_1558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1214422"/>
            <a:ext cx="2312910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8" descr="https://proza.ru/pics/2012/04/05/15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16" y="1500174"/>
            <a:ext cx="2714644" cy="430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учитель\Desktop\Синяковская М.Е\конкурс читающая семья 2022\ск х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1428736"/>
            <a:ext cx="2143140" cy="2827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 descr="F:\Новая папка\IMG_20200227_164312.jpg"/>
          <p:cNvPicPr/>
          <p:nvPr/>
        </p:nvPicPr>
        <p:blipFill>
          <a:blip r:embed="rId7" cstate="print"/>
          <a:srcRect t="11364" b="9090"/>
          <a:stretch>
            <a:fillRect/>
          </a:stretch>
        </p:blipFill>
        <p:spPr bwMode="auto">
          <a:xfrm>
            <a:off x="428596" y="4500570"/>
            <a:ext cx="235745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C:\Users\user\Desktop\конкурсы 2023-2024\Сардакова Инна Паки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36" t="21177" r="10625" b="27059"/>
          <a:stretch/>
        </p:blipFill>
        <p:spPr bwMode="auto">
          <a:xfrm>
            <a:off x="6572264" y="4500570"/>
            <a:ext cx="2000596" cy="21431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368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Bree\Desktop\загруженное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88950" y="404813"/>
            <a:ext cx="8229600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"/>
          <p:cNvSpPr txBox="1">
            <a:spLocks/>
          </p:cNvSpPr>
          <p:nvPr/>
        </p:nvSpPr>
        <p:spPr bwMode="auto">
          <a:xfrm>
            <a:off x="899592" y="214290"/>
            <a:ext cx="7776864" cy="10001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45890" y="270889"/>
            <a:ext cx="68842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Фотовыставка «Моя семья – моё богатство»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83058" y="57332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3929066"/>
            <a:ext cx="32146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Колодкина Роза Гордеевна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дочери Настя, Надя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19511">
            <a:off x="185099" y="1406668"/>
            <a:ext cx="2897165" cy="217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 descr="D:\ИНТЕРНАТ\ВасЕлЭд\Карымова Т.Ю\Наследие моего народа\20210601_1634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785794"/>
            <a:ext cx="5572164" cy="428628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2928926" y="5143512"/>
            <a:ext cx="6000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Большая семья Айваседа Юрия и Елены Федоровна,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 Варьеган.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368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Bree\Desktop\загруженное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88950" y="404813"/>
            <a:ext cx="8229600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"/>
          <p:cNvSpPr txBox="1">
            <a:spLocks/>
          </p:cNvSpPr>
          <p:nvPr/>
        </p:nvSpPr>
        <p:spPr bwMode="auto">
          <a:xfrm>
            <a:off x="899592" y="214290"/>
            <a:ext cx="7776864" cy="10001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8662" y="270889"/>
            <a:ext cx="7301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Фотовыставка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«Профессия моих родителей»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736"/>
            <a:ext cx="3240360" cy="229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1928802"/>
            <a:ext cx="2411502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83058" y="57332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7601" y="3948813"/>
            <a:ext cx="30368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Сардаковы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Иван Михайлович,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Антонида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Ефимовна и дочь Надя, оленеводы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01160" y="5133091"/>
            <a:ext cx="2376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Сопочины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Виктор Леонидович, Мария Викторовна с детьми, оленеводы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43636" y="4087312"/>
            <a:ext cx="28145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Сардаковы Константин Михайлович, Неля Анатольевна, сын Владимир, оленеводы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Admin\Downloads\20240325_2337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1285860"/>
            <a:ext cx="1969313" cy="2614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0368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ree\Desktop\загруженное (1)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-214346" y="0"/>
            <a:ext cx="946686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3743" y="836712"/>
            <a:ext cx="2497119" cy="3343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6800" y="820438"/>
            <a:ext cx="2298391" cy="3328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03680" y="820438"/>
            <a:ext cx="2274005" cy="329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rcRect l="6205" t="6092" r="6927" b="5911"/>
          <a:stretch>
            <a:fillRect/>
          </a:stretch>
        </p:blipFill>
        <p:spPr>
          <a:xfrm>
            <a:off x="6286512" y="3714752"/>
            <a:ext cx="2067922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/>
          <a:srcRect l="5967" t="4716" r="7516" b="5998"/>
          <a:stretch>
            <a:fillRect/>
          </a:stretch>
        </p:blipFill>
        <p:spPr>
          <a:xfrm>
            <a:off x="3571868" y="3786190"/>
            <a:ext cx="2232248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50825" y="188913"/>
            <a:ext cx="8535988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 по изучению  родного языка</a:t>
            </a:r>
          </a:p>
        </p:txBody>
      </p:sp>
      <p:pic>
        <p:nvPicPr>
          <p:cNvPr id="13" name="Picture 2" descr="C:\Users\Admin\Downloads\PHOTO-2023-02-21-12-58-2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4338000"/>
            <a:ext cx="3360000" cy="25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05251576"/>
      </p:ext>
    </p:extLst>
  </p:cSld>
  <p:clrMapOvr>
    <a:masterClrMapping/>
  </p:clrMapOvr>
  <p:transition advTm="6714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4726</TotalTime>
  <Words>379</Words>
  <Application>Microsoft Office PowerPoint</Application>
  <PresentationFormat>Экран (4:3)</PresentationFormat>
  <Paragraphs>116</Paragraphs>
  <Slides>20</Slides>
  <Notes>18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PDF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Обучение традиционным ремеслам, видам деятельности</vt:lpstr>
      <vt:lpstr>Родители детей  признанные мастера</vt:lpstr>
      <vt:lpstr>«Театр народной сказки»</vt:lpstr>
      <vt:lpstr>«Фестиваль родов»</vt:lpstr>
      <vt:lpstr>Праздники  «День охотника и оленевода», «Прилет Серой вороны», «День обласа»</vt:lpstr>
      <vt:lpstr>Достижения</vt:lpstr>
      <vt:lpstr>Достижения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Куклина М.П.</dc:creator>
  <cp:lastModifiedBy>Admin</cp:lastModifiedBy>
  <cp:revision>347</cp:revision>
  <dcterms:created xsi:type="dcterms:W3CDTF">2015-08-24T20:04:18Z</dcterms:created>
  <dcterms:modified xsi:type="dcterms:W3CDTF">2024-04-15T10:40:23Z</dcterms:modified>
</cp:coreProperties>
</file>