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76" r:id="rId4"/>
    <p:sldId id="275" r:id="rId5"/>
    <p:sldId id="273" r:id="rId6"/>
    <p:sldId id="272" r:id="rId7"/>
    <p:sldId id="271" r:id="rId8"/>
    <p:sldId id="270" r:id="rId9"/>
    <p:sldId id="289" r:id="rId10"/>
    <p:sldId id="269" r:id="rId11"/>
    <p:sldId id="286" r:id="rId12"/>
    <p:sldId id="285" r:id="rId13"/>
    <p:sldId id="29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99"/>
    <a:srgbClr val="00CCFF"/>
    <a:srgbClr val="99CCFF"/>
    <a:srgbClr val="CCECFF"/>
    <a:srgbClr val="FF0066"/>
    <a:srgbClr val="33CCFF"/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A76C3D-2DF4-48B4-9CBE-55326255BA2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6E686B-4F0A-46BD-A74F-7BD92F9D1572}">
      <dgm:prSet phldrT="[Текст]" custT="1"/>
      <dgm:spPr/>
      <dgm:t>
        <a:bodyPr/>
        <a:lstStyle/>
        <a:p>
          <a:r>
            <a:rPr lang="ru-RU" sz="3200" b="1" dirty="0" smtClean="0"/>
            <a:t>Подведение школьников к противоречию </a:t>
          </a:r>
          <a:endParaRPr lang="ru-RU" sz="3200" b="1" dirty="0"/>
        </a:p>
      </dgm:t>
    </dgm:pt>
    <dgm:pt modelId="{EC76109C-382C-48AE-B8AF-24E87BB78BDA}" type="parTrans" cxnId="{D0780648-5F0C-4AFD-BA52-51BB4C758FEC}">
      <dgm:prSet/>
      <dgm:spPr/>
      <dgm:t>
        <a:bodyPr/>
        <a:lstStyle/>
        <a:p>
          <a:endParaRPr lang="ru-RU"/>
        </a:p>
      </dgm:t>
    </dgm:pt>
    <dgm:pt modelId="{3CB3C9F2-BB15-43FC-BDF4-86859C88FE2D}" type="sibTrans" cxnId="{D0780648-5F0C-4AFD-BA52-51BB4C758FEC}">
      <dgm:prSet/>
      <dgm:spPr/>
      <dgm:t>
        <a:bodyPr/>
        <a:lstStyle/>
        <a:p>
          <a:endParaRPr lang="ru-RU"/>
        </a:p>
      </dgm:t>
    </dgm:pt>
    <dgm:pt modelId="{89895617-BDDC-41A8-9065-9AF81C0D87AD}">
      <dgm:prSet phldrT="[Текст]" custT="1"/>
      <dgm:spPr/>
      <dgm:t>
        <a:bodyPr/>
        <a:lstStyle/>
        <a:p>
          <a:r>
            <a:rPr lang="ru-RU" sz="3200" b="1" dirty="0" smtClean="0"/>
            <a:t>Изложение различных точек зрения </a:t>
          </a:r>
          <a:endParaRPr lang="ru-RU" sz="3200" b="1" dirty="0"/>
        </a:p>
      </dgm:t>
    </dgm:pt>
    <dgm:pt modelId="{8D1D9471-0776-4A5B-918E-9EEEBB106CA8}" type="parTrans" cxnId="{48BD52E4-1083-4D1C-90E2-5072238C7082}">
      <dgm:prSet/>
      <dgm:spPr/>
      <dgm:t>
        <a:bodyPr/>
        <a:lstStyle/>
        <a:p>
          <a:endParaRPr lang="ru-RU"/>
        </a:p>
      </dgm:t>
    </dgm:pt>
    <dgm:pt modelId="{1E7EA4D1-528D-4B9C-9DDB-2B603C50F19B}" type="sibTrans" cxnId="{48BD52E4-1083-4D1C-90E2-5072238C7082}">
      <dgm:prSet/>
      <dgm:spPr/>
      <dgm:t>
        <a:bodyPr/>
        <a:lstStyle/>
        <a:p>
          <a:endParaRPr lang="ru-RU"/>
        </a:p>
      </dgm:t>
    </dgm:pt>
    <dgm:pt modelId="{48C4996A-D93C-463B-9671-6CE67EF10F8B}">
      <dgm:prSet phldrT="[Текст]" custT="1"/>
      <dgm:spPr/>
      <dgm:t>
        <a:bodyPr/>
        <a:lstStyle/>
        <a:p>
          <a:r>
            <a:rPr lang="ru-RU" sz="3200" b="1" dirty="0" smtClean="0"/>
            <a:t>Побуждение школьников делать сравнение, обобщение, выводы из ситуаций.</a:t>
          </a:r>
          <a:endParaRPr lang="ru-RU" sz="3200" b="1" dirty="0"/>
        </a:p>
      </dgm:t>
    </dgm:pt>
    <dgm:pt modelId="{4E6773CD-81F4-4290-94BA-A2E5AA5CE234}" type="parTrans" cxnId="{7DBA1498-3706-41C3-A456-02F2F8124074}">
      <dgm:prSet/>
      <dgm:spPr/>
      <dgm:t>
        <a:bodyPr/>
        <a:lstStyle/>
        <a:p>
          <a:endParaRPr lang="ru-RU"/>
        </a:p>
      </dgm:t>
    </dgm:pt>
    <dgm:pt modelId="{4E2E981B-4D7C-44A7-ACFE-1408679EC224}" type="sibTrans" cxnId="{7DBA1498-3706-41C3-A456-02F2F8124074}">
      <dgm:prSet/>
      <dgm:spPr/>
      <dgm:t>
        <a:bodyPr/>
        <a:lstStyle/>
        <a:p>
          <a:endParaRPr lang="ru-RU"/>
        </a:p>
      </dgm:t>
    </dgm:pt>
    <dgm:pt modelId="{142F2F31-C979-48B9-8199-CA07090119EA}">
      <dgm:prSet custT="1"/>
      <dgm:spPr/>
      <dgm:t>
        <a:bodyPr/>
        <a:lstStyle/>
        <a:p>
          <a:r>
            <a:rPr lang="ru-RU" sz="3200" b="1" dirty="0" smtClean="0"/>
            <a:t>Столкновение противоречия в практической деятельности</a:t>
          </a:r>
          <a:endParaRPr lang="ru-RU" sz="3200" b="1" dirty="0"/>
        </a:p>
      </dgm:t>
    </dgm:pt>
    <dgm:pt modelId="{D5B91452-A057-4755-8074-6500462D465B}" type="parTrans" cxnId="{CA751D0A-CBA0-42A1-B489-EB53290606A1}">
      <dgm:prSet/>
      <dgm:spPr/>
      <dgm:t>
        <a:bodyPr/>
        <a:lstStyle/>
        <a:p>
          <a:endParaRPr lang="ru-RU"/>
        </a:p>
      </dgm:t>
    </dgm:pt>
    <dgm:pt modelId="{027102F1-7E89-4E1B-8C2C-309484B2A084}" type="sibTrans" cxnId="{CA751D0A-CBA0-42A1-B489-EB53290606A1}">
      <dgm:prSet/>
      <dgm:spPr/>
      <dgm:t>
        <a:bodyPr/>
        <a:lstStyle/>
        <a:p>
          <a:endParaRPr lang="ru-RU"/>
        </a:p>
      </dgm:t>
    </dgm:pt>
    <dgm:pt modelId="{AEA0F916-4149-45FA-B6D7-00E7CB60535A}">
      <dgm:prSet phldrT="[Текст]" custT="1"/>
      <dgm:spPr/>
      <dgm:t>
        <a:bodyPr/>
        <a:lstStyle/>
        <a:p>
          <a:r>
            <a:rPr lang="ru-RU" sz="3200" b="1" dirty="0" smtClean="0"/>
            <a:t>Постановка проблемной задачи </a:t>
          </a:r>
          <a:endParaRPr lang="ru-RU" sz="3200" b="1" dirty="0"/>
        </a:p>
      </dgm:t>
    </dgm:pt>
    <dgm:pt modelId="{B4A2E487-934E-4DEC-81DF-D869766AC6E7}" type="parTrans" cxnId="{31ADCBE7-69DF-4B86-AB7F-E2C0FC36D514}">
      <dgm:prSet/>
      <dgm:spPr/>
      <dgm:t>
        <a:bodyPr/>
        <a:lstStyle/>
        <a:p>
          <a:endParaRPr lang="ru-RU"/>
        </a:p>
      </dgm:t>
    </dgm:pt>
    <dgm:pt modelId="{3DE77B0D-67C8-451B-A735-A49DBDCEC263}" type="sibTrans" cxnId="{31ADCBE7-69DF-4B86-AB7F-E2C0FC36D514}">
      <dgm:prSet/>
      <dgm:spPr/>
      <dgm:t>
        <a:bodyPr/>
        <a:lstStyle/>
        <a:p>
          <a:endParaRPr lang="ru-RU"/>
        </a:p>
      </dgm:t>
    </dgm:pt>
    <dgm:pt modelId="{2423469E-EBF6-4170-9C00-B1FC9211C58F}" type="pres">
      <dgm:prSet presAssocID="{2FA76C3D-2DF4-48B4-9CBE-55326255BA2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9B0637-ECDA-4786-8F7E-BEBF47B4E4AF}" type="pres">
      <dgm:prSet presAssocID="{A26E686B-4F0A-46BD-A74F-7BD92F9D1572}" presName="parentLin" presStyleCnt="0"/>
      <dgm:spPr/>
    </dgm:pt>
    <dgm:pt modelId="{5A11C0F9-9A7B-4A47-B0A1-AF2343E8F0F1}" type="pres">
      <dgm:prSet presAssocID="{A26E686B-4F0A-46BD-A74F-7BD92F9D157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3ECDF28-B63C-4164-BE77-C79DEB43F94A}" type="pres">
      <dgm:prSet presAssocID="{A26E686B-4F0A-46BD-A74F-7BD92F9D1572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8C0C13-82C3-45AE-86CF-9E6C465249F6}" type="pres">
      <dgm:prSet presAssocID="{A26E686B-4F0A-46BD-A74F-7BD92F9D1572}" presName="negativeSpace" presStyleCnt="0"/>
      <dgm:spPr/>
    </dgm:pt>
    <dgm:pt modelId="{39E59BAC-23F4-45FC-831C-CEED24B7ADE2}" type="pres">
      <dgm:prSet presAssocID="{A26E686B-4F0A-46BD-A74F-7BD92F9D1572}" presName="childText" presStyleLbl="conFgAcc1" presStyleIdx="0" presStyleCnt="5">
        <dgm:presLayoutVars>
          <dgm:bulletEnabled val="1"/>
        </dgm:presLayoutVars>
      </dgm:prSet>
      <dgm:spPr/>
    </dgm:pt>
    <dgm:pt modelId="{71001BC1-C9D1-4CA4-9C55-5B4DAE84A6A7}" type="pres">
      <dgm:prSet presAssocID="{3CB3C9F2-BB15-43FC-BDF4-86859C88FE2D}" presName="spaceBetweenRectangles" presStyleCnt="0"/>
      <dgm:spPr/>
    </dgm:pt>
    <dgm:pt modelId="{79268A01-D86C-42B4-858B-ED69A5669B7F}" type="pres">
      <dgm:prSet presAssocID="{142F2F31-C979-48B9-8199-CA07090119EA}" presName="parentLin" presStyleCnt="0"/>
      <dgm:spPr/>
    </dgm:pt>
    <dgm:pt modelId="{BF8186CF-A766-429B-8836-6919DC42B2C8}" type="pres">
      <dgm:prSet presAssocID="{142F2F31-C979-48B9-8199-CA07090119E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CEEF680E-6DA1-4406-B00F-3DCE2FC1AEF4}" type="pres">
      <dgm:prSet presAssocID="{142F2F31-C979-48B9-8199-CA07090119EA}" presName="parentText" presStyleLbl="node1" presStyleIdx="1" presStyleCnt="5" custScaleX="142857" custScaleY="1619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EC6B45-BAB9-4E72-80CB-3ABA15A83F30}" type="pres">
      <dgm:prSet presAssocID="{142F2F31-C979-48B9-8199-CA07090119EA}" presName="negativeSpace" presStyleCnt="0"/>
      <dgm:spPr/>
    </dgm:pt>
    <dgm:pt modelId="{8C28838B-05F8-4FAD-9D84-A16274A34E73}" type="pres">
      <dgm:prSet presAssocID="{142F2F31-C979-48B9-8199-CA07090119EA}" presName="childText" presStyleLbl="conFgAcc1" presStyleIdx="1" presStyleCnt="5">
        <dgm:presLayoutVars>
          <dgm:bulletEnabled val="1"/>
        </dgm:presLayoutVars>
      </dgm:prSet>
      <dgm:spPr/>
    </dgm:pt>
    <dgm:pt modelId="{2E98CF54-7B65-4F51-A7A6-ED42B109767D}" type="pres">
      <dgm:prSet presAssocID="{027102F1-7E89-4E1B-8C2C-309484B2A084}" presName="spaceBetweenRectangles" presStyleCnt="0"/>
      <dgm:spPr/>
    </dgm:pt>
    <dgm:pt modelId="{35E3913C-4885-4649-96C9-EF50E0654E37}" type="pres">
      <dgm:prSet presAssocID="{89895617-BDDC-41A8-9065-9AF81C0D87AD}" presName="parentLin" presStyleCnt="0"/>
      <dgm:spPr/>
    </dgm:pt>
    <dgm:pt modelId="{9CE4806C-6BC3-4857-80D4-1B0490758417}" type="pres">
      <dgm:prSet presAssocID="{89895617-BDDC-41A8-9065-9AF81C0D87AD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DB24AB7C-9F23-4AA8-AA3A-60B3E1F983D2}" type="pres">
      <dgm:prSet presAssocID="{89895617-BDDC-41A8-9065-9AF81C0D87AD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8367E6-8C2E-43EE-B66B-AF3127D87500}" type="pres">
      <dgm:prSet presAssocID="{89895617-BDDC-41A8-9065-9AF81C0D87AD}" presName="negativeSpace" presStyleCnt="0"/>
      <dgm:spPr/>
    </dgm:pt>
    <dgm:pt modelId="{8D736045-CC13-4A01-8C26-3BE9A3F3678E}" type="pres">
      <dgm:prSet presAssocID="{89895617-BDDC-41A8-9065-9AF81C0D87AD}" presName="childText" presStyleLbl="conFgAcc1" presStyleIdx="2" presStyleCnt="5">
        <dgm:presLayoutVars>
          <dgm:bulletEnabled val="1"/>
        </dgm:presLayoutVars>
      </dgm:prSet>
      <dgm:spPr/>
    </dgm:pt>
    <dgm:pt modelId="{9B03B333-CCBE-40F2-A712-3C3EA6C2CC34}" type="pres">
      <dgm:prSet presAssocID="{1E7EA4D1-528D-4B9C-9DDB-2B603C50F19B}" presName="spaceBetweenRectangles" presStyleCnt="0"/>
      <dgm:spPr/>
    </dgm:pt>
    <dgm:pt modelId="{635C686B-FFB7-45CE-BE10-C79485D8A860}" type="pres">
      <dgm:prSet presAssocID="{48C4996A-D93C-463B-9671-6CE67EF10F8B}" presName="parentLin" presStyleCnt="0"/>
      <dgm:spPr/>
    </dgm:pt>
    <dgm:pt modelId="{B2F8044A-B5CA-4241-A5AE-21690127F6DE}" type="pres">
      <dgm:prSet presAssocID="{48C4996A-D93C-463B-9671-6CE67EF10F8B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49593687-91DB-4CD8-A07C-A6FCB20D038F}" type="pres">
      <dgm:prSet presAssocID="{48C4996A-D93C-463B-9671-6CE67EF10F8B}" presName="parentText" presStyleLbl="node1" presStyleIdx="3" presStyleCnt="5" custScaleX="142857" custScaleY="158637" custLinFactNeighborX="-3609" custLinFactNeighborY="32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8D448-94C2-454A-B7A2-81E2C1868DD3}" type="pres">
      <dgm:prSet presAssocID="{48C4996A-D93C-463B-9671-6CE67EF10F8B}" presName="negativeSpace" presStyleCnt="0"/>
      <dgm:spPr/>
    </dgm:pt>
    <dgm:pt modelId="{94920CC6-1C04-4094-B626-5A61C5FB3790}" type="pres">
      <dgm:prSet presAssocID="{48C4996A-D93C-463B-9671-6CE67EF10F8B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9B1582-D535-414E-A29A-0449677F02A4}" type="pres">
      <dgm:prSet presAssocID="{4E2E981B-4D7C-44A7-ACFE-1408679EC224}" presName="spaceBetweenRectangles" presStyleCnt="0"/>
      <dgm:spPr/>
    </dgm:pt>
    <dgm:pt modelId="{F2FB7FF6-445F-4745-B79B-32AF10DAD2B8}" type="pres">
      <dgm:prSet presAssocID="{AEA0F916-4149-45FA-B6D7-00E7CB60535A}" presName="parentLin" presStyleCnt="0"/>
      <dgm:spPr/>
    </dgm:pt>
    <dgm:pt modelId="{D0B578A3-A328-4D11-9E00-F075D980ED18}" type="pres">
      <dgm:prSet presAssocID="{AEA0F916-4149-45FA-B6D7-00E7CB60535A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DB21E87A-1163-41B8-9376-5AF7368067BC}" type="pres">
      <dgm:prSet presAssocID="{AEA0F916-4149-45FA-B6D7-00E7CB60535A}" presName="parentText" presStyleLbl="node1" presStyleIdx="4" presStyleCnt="5" custScaleX="1396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D9288B-06D6-4AE4-B75C-36ED4821A345}" type="pres">
      <dgm:prSet presAssocID="{AEA0F916-4149-45FA-B6D7-00E7CB60535A}" presName="negativeSpace" presStyleCnt="0"/>
      <dgm:spPr/>
    </dgm:pt>
    <dgm:pt modelId="{E75E50C2-D14C-4A0A-9B87-A8005E0781AF}" type="pres">
      <dgm:prSet presAssocID="{AEA0F916-4149-45FA-B6D7-00E7CB60535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A751D0A-CBA0-42A1-B489-EB53290606A1}" srcId="{2FA76C3D-2DF4-48B4-9CBE-55326255BA24}" destId="{142F2F31-C979-48B9-8199-CA07090119EA}" srcOrd="1" destOrd="0" parTransId="{D5B91452-A057-4755-8074-6500462D465B}" sibTransId="{027102F1-7E89-4E1B-8C2C-309484B2A084}"/>
    <dgm:cxn modelId="{D0780648-5F0C-4AFD-BA52-51BB4C758FEC}" srcId="{2FA76C3D-2DF4-48B4-9CBE-55326255BA24}" destId="{A26E686B-4F0A-46BD-A74F-7BD92F9D1572}" srcOrd="0" destOrd="0" parTransId="{EC76109C-382C-48AE-B8AF-24E87BB78BDA}" sibTransId="{3CB3C9F2-BB15-43FC-BDF4-86859C88FE2D}"/>
    <dgm:cxn modelId="{1FB6AA4F-EAFA-4330-8B39-936B91D4C779}" type="presOf" srcId="{89895617-BDDC-41A8-9065-9AF81C0D87AD}" destId="{DB24AB7C-9F23-4AA8-AA3A-60B3E1F983D2}" srcOrd="1" destOrd="0" presId="urn:microsoft.com/office/officeart/2005/8/layout/list1"/>
    <dgm:cxn modelId="{7DBA1498-3706-41C3-A456-02F2F8124074}" srcId="{2FA76C3D-2DF4-48B4-9CBE-55326255BA24}" destId="{48C4996A-D93C-463B-9671-6CE67EF10F8B}" srcOrd="3" destOrd="0" parTransId="{4E6773CD-81F4-4290-94BA-A2E5AA5CE234}" sibTransId="{4E2E981B-4D7C-44A7-ACFE-1408679EC224}"/>
    <dgm:cxn modelId="{A4A4B204-BC1E-47BD-AC66-11BEDF0ACF4A}" type="presOf" srcId="{AEA0F916-4149-45FA-B6D7-00E7CB60535A}" destId="{DB21E87A-1163-41B8-9376-5AF7368067BC}" srcOrd="1" destOrd="0" presId="urn:microsoft.com/office/officeart/2005/8/layout/list1"/>
    <dgm:cxn modelId="{4D7391B7-2D28-4413-8D12-1F6A0192C696}" type="presOf" srcId="{142F2F31-C979-48B9-8199-CA07090119EA}" destId="{BF8186CF-A766-429B-8836-6919DC42B2C8}" srcOrd="0" destOrd="0" presId="urn:microsoft.com/office/officeart/2005/8/layout/list1"/>
    <dgm:cxn modelId="{A613D36D-132B-4ABC-AEE8-F2024DCECE09}" type="presOf" srcId="{48C4996A-D93C-463B-9671-6CE67EF10F8B}" destId="{49593687-91DB-4CD8-A07C-A6FCB20D038F}" srcOrd="1" destOrd="0" presId="urn:microsoft.com/office/officeart/2005/8/layout/list1"/>
    <dgm:cxn modelId="{3F3C1253-FAD5-4316-83BE-FD26868E09D5}" type="presOf" srcId="{2FA76C3D-2DF4-48B4-9CBE-55326255BA24}" destId="{2423469E-EBF6-4170-9C00-B1FC9211C58F}" srcOrd="0" destOrd="0" presId="urn:microsoft.com/office/officeart/2005/8/layout/list1"/>
    <dgm:cxn modelId="{39A5C169-E4BC-45E9-8D2B-5D08B9E81691}" type="presOf" srcId="{89895617-BDDC-41A8-9065-9AF81C0D87AD}" destId="{9CE4806C-6BC3-4857-80D4-1B0490758417}" srcOrd="0" destOrd="0" presId="urn:microsoft.com/office/officeart/2005/8/layout/list1"/>
    <dgm:cxn modelId="{31ADCBE7-69DF-4B86-AB7F-E2C0FC36D514}" srcId="{2FA76C3D-2DF4-48B4-9CBE-55326255BA24}" destId="{AEA0F916-4149-45FA-B6D7-00E7CB60535A}" srcOrd="4" destOrd="0" parTransId="{B4A2E487-934E-4DEC-81DF-D869766AC6E7}" sibTransId="{3DE77B0D-67C8-451B-A735-A49DBDCEC263}"/>
    <dgm:cxn modelId="{48BD52E4-1083-4D1C-90E2-5072238C7082}" srcId="{2FA76C3D-2DF4-48B4-9CBE-55326255BA24}" destId="{89895617-BDDC-41A8-9065-9AF81C0D87AD}" srcOrd="2" destOrd="0" parTransId="{8D1D9471-0776-4A5B-918E-9EEEBB106CA8}" sibTransId="{1E7EA4D1-528D-4B9C-9DDB-2B603C50F19B}"/>
    <dgm:cxn modelId="{E530A5D3-0D83-4637-819D-E4B927BE46AD}" type="presOf" srcId="{142F2F31-C979-48B9-8199-CA07090119EA}" destId="{CEEF680E-6DA1-4406-B00F-3DCE2FC1AEF4}" srcOrd="1" destOrd="0" presId="urn:microsoft.com/office/officeart/2005/8/layout/list1"/>
    <dgm:cxn modelId="{236C442F-65BA-45B8-A3CE-4C9FBE7B86F8}" type="presOf" srcId="{A26E686B-4F0A-46BD-A74F-7BD92F9D1572}" destId="{5A11C0F9-9A7B-4A47-B0A1-AF2343E8F0F1}" srcOrd="0" destOrd="0" presId="urn:microsoft.com/office/officeart/2005/8/layout/list1"/>
    <dgm:cxn modelId="{B0EEB7E5-D20C-4F03-A994-E5C2E6FEF1EE}" type="presOf" srcId="{A26E686B-4F0A-46BD-A74F-7BD92F9D1572}" destId="{63ECDF28-B63C-4164-BE77-C79DEB43F94A}" srcOrd="1" destOrd="0" presId="urn:microsoft.com/office/officeart/2005/8/layout/list1"/>
    <dgm:cxn modelId="{A7CC09A2-1C97-4A8E-ABF8-D348149FAA92}" type="presOf" srcId="{AEA0F916-4149-45FA-B6D7-00E7CB60535A}" destId="{D0B578A3-A328-4D11-9E00-F075D980ED18}" srcOrd="0" destOrd="0" presId="urn:microsoft.com/office/officeart/2005/8/layout/list1"/>
    <dgm:cxn modelId="{0974D061-D315-419E-A74C-CD5CF16ABE7E}" type="presOf" srcId="{48C4996A-D93C-463B-9671-6CE67EF10F8B}" destId="{B2F8044A-B5CA-4241-A5AE-21690127F6DE}" srcOrd="0" destOrd="0" presId="urn:microsoft.com/office/officeart/2005/8/layout/list1"/>
    <dgm:cxn modelId="{97DD3D3F-89A5-4642-AB97-A013EE119513}" type="presParOf" srcId="{2423469E-EBF6-4170-9C00-B1FC9211C58F}" destId="{3C9B0637-ECDA-4786-8F7E-BEBF47B4E4AF}" srcOrd="0" destOrd="0" presId="urn:microsoft.com/office/officeart/2005/8/layout/list1"/>
    <dgm:cxn modelId="{B82367BE-4A03-4E4D-A364-80FE10722BB0}" type="presParOf" srcId="{3C9B0637-ECDA-4786-8F7E-BEBF47B4E4AF}" destId="{5A11C0F9-9A7B-4A47-B0A1-AF2343E8F0F1}" srcOrd="0" destOrd="0" presId="urn:microsoft.com/office/officeart/2005/8/layout/list1"/>
    <dgm:cxn modelId="{B7450EEB-0554-4D21-B008-5272F908132F}" type="presParOf" srcId="{3C9B0637-ECDA-4786-8F7E-BEBF47B4E4AF}" destId="{63ECDF28-B63C-4164-BE77-C79DEB43F94A}" srcOrd="1" destOrd="0" presId="urn:microsoft.com/office/officeart/2005/8/layout/list1"/>
    <dgm:cxn modelId="{84E64772-0975-4DE5-A1A3-284B7E6F360A}" type="presParOf" srcId="{2423469E-EBF6-4170-9C00-B1FC9211C58F}" destId="{B48C0C13-82C3-45AE-86CF-9E6C465249F6}" srcOrd="1" destOrd="0" presId="urn:microsoft.com/office/officeart/2005/8/layout/list1"/>
    <dgm:cxn modelId="{1B34F8D0-0386-446E-BC48-BC2B5C2A6F97}" type="presParOf" srcId="{2423469E-EBF6-4170-9C00-B1FC9211C58F}" destId="{39E59BAC-23F4-45FC-831C-CEED24B7ADE2}" srcOrd="2" destOrd="0" presId="urn:microsoft.com/office/officeart/2005/8/layout/list1"/>
    <dgm:cxn modelId="{12A3664F-2958-4B0A-86BC-B593CD261A73}" type="presParOf" srcId="{2423469E-EBF6-4170-9C00-B1FC9211C58F}" destId="{71001BC1-C9D1-4CA4-9C55-5B4DAE84A6A7}" srcOrd="3" destOrd="0" presId="urn:microsoft.com/office/officeart/2005/8/layout/list1"/>
    <dgm:cxn modelId="{5DF4F4FB-8B19-48D8-835D-E0F594FD39AC}" type="presParOf" srcId="{2423469E-EBF6-4170-9C00-B1FC9211C58F}" destId="{79268A01-D86C-42B4-858B-ED69A5669B7F}" srcOrd="4" destOrd="0" presId="urn:microsoft.com/office/officeart/2005/8/layout/list1"/>
    <dgm:cxn modelId="{422A0376-0AF2-4AA7-8361-1322150AF0C4}" type="presParOf" srcId="{79268A01-D86C-42B4-858B-ED69A5669B7F}" destId="{BF8186CF-A766-429B-8836-6919DC42B2C8}" srcOrd="0" destOrd="0" presId="urn:microsoft.com/office/officeart/2005/8/layout/list1"/>
    <dgm:cxn modelId="{964D3DA5-2204-4B69-9338-75611B7CC1B5}" type="presParOf" srcId="{79268A01-D86C-42B4-858B-ED69A5669B7F}" destId="{CEEF680E-6DA1-4406-B00F-3DCE2FC1AEF4}" srcOrd="1" destOrd="0" presId="urn:microsoft.com/office/officeart/2005/8/layout/list1"/>
    <dgm:cxn modelId="{732D7C3A-C63F-4685-9A84-A465C95F68DE}" type="presParOf" srcId="{2423469E-EBF6-4170-9C00-B1FC9211C58F}" destId="{9BEC6B45-BAB9-4E72-80CB-3ABA15A83F30}" srcOrd="5" destOrd="0" presId="urn:microsoft.com/office/officeart/2005/8/layout/list1"/>
    <dgm:cxn modelId="{2A287C7E-FF24-47A4-905F-1B239617F73E}" type="presParOf" srcId="{2423469E-EBF6-4170-9C00-B1FC9211C58F}" destId="{8C28838B-05F8-4FAD-9D84-A16274A34E73}" srcOrd="6" destOrd="0" presId="urn:microsoft.com/office/officeart/2005/8/layout/list1"/>
    <dgm:cxn modelId="{61745351-2A57-4D0C-AE73-BEEAE49CB8EE}" type="presParOf" srcId="{2423469E-EBF6-4170-9C00-B1FC9211C58F}" destId="{2E98CF54-7B65-4F51-A7A6-ED42B109767D}" srcOrd="7" destOrd="0" presId="urn:microsoft.com/office/officeart/2005/8/layout/list1"/>
    <dgm:cxn modelId="{B6C12B99-DCF5-416D-9590-936F08552FAA}" type="presParOf" srcId="{2423469E-EBF6-4170-9C00-B1FC9211C58F}" destId="{35E3913C-4885-4649-96C9-EF50E0654E37}" srcOrd="8" destOrd="0" presId="urn:microsoft.com/office/officeart/2005/8/layout/list1"/>
    <dgm:cxn modelId="{75EFCD87-6845-47F0-AF41-E8365C6441E4}" type="presParOf" srcId="{35E3913C-4885-4649-96C9-EF50E0654E37}" destId="{9CE4806C-6BC3-4857-80D4-1B0490758417}" srcOrd="0" destOrd="0" presId="urn:microsoft.com/office/officeart/2005/8/layout/list1"/>
    <dgm:cxn modelId="{C2F52248-EC0B-4B93-BAC8-74759E64EB98}" type="presParOf" srcId="{35E3913C-4885-4649-96C9-EF50E0654E37}" destId="{DB24AB7C-9F23-4AA8-AA3A-60B3E1F983D2}" srcOrd="1" destOrd="0" presId="urn:microsoft.com/office/officeart/2005/8/layout/list1"/>
    <dgm:cxn modelId="{4A7D0201-1134-46E5-AE34-A7571C15E30F}" type="presParOf" srcId="{2423469E-EBF6-4170-9C00-B1FC9211C58F}" destId="{528367E6-8C2E-43EE-B66B-AF3127D87500}" srcOrd="9" destOrd="0" presId="urn:microsoft.com/office/officeart/2005/8/layout/list1"/>
    <dgm:cxn modelId="{8C5E560F-A242-4550-A722-FC2A12E54072}" type="presParOf" srcId="{2423469E-EBF6-4170-9C00-B1FC9211C58F}" destId="{8D736045-CC13-4A01-8C26-3BE9A3F3678E}" srcOrd="10" destOrd="0" presId="urn:microsoft.com/office/officeart/2005/8/layout/list1"/>
    <dgm:cxn modelId="{6C02E59A-4DFD-46AF-900E-E084BBD2054F}" type="presParOf" srcId="{2423469E-EBF6-4170-9C00-B1FC9211C58F}" destId="{9B03B333-CCBE-40F2-A712-3C3EA6C2CC34}" srcOrd="11" destOrd="0" presId="urn:microsoft.com/office/officeart/2005/8/layout/list1"/>
    <dgm:cxn modelId="{CF2FCA6A-6078-4235-B8CD-7BBAF781AB24}" type="presParOf" srcId="{2423469E-EBF6-4170-9C00-B1FC9211C58F}" destId="{635C686B-FFB7-45CE-BE10-C79485D8A860}" srcOrd="12" destOrd="0" presId="urn:microsoft.com/office/officeart/2005/8/layout/list1"/>
    <dgm:cxn modelId="{EC01DB0A-D633-442B-8686-52C15C6B91E6}" type="presParOf" srcId="{635C686B-FFB7-45CE-BE10-C79485D8A860}" destId="{B2F8044A-B5CA-4241-A5AE-21690127F6DE}" srcOrd="0" destOrd="0" presId="urn:microsoft.com/office/officeart/2005/8/layout/list1"/>
    <dgm:cxn modelId="{C9C3B136-00AA-4A50-A4E8-F142CD060F60}" type="presParOf" srcId="{635C686B-FFB7-45CE-BE10-C79485D8A860}" destId="{49593687-91DB-4CD8-A07C-A6FCB20D038F}" srcOrd="1" destOrd="0" presId="urn:microsoft.com/office/officeart/2005/8/layout/list1"/>
    <dgm:cxn modelId="{6449E75C-D72A-4BDC-8908-B0FFC3C2E65D}" type="presParOf" srcId="{2423469E-EBF6-4170-9C00-B1FC9211C58F}" destId="{7BF8D448-94C2-454A-B7A2-81E2C1868DD3}" srcOrd="13" destOrd="0" presId="urn:microsoft.com/office/officeart/2005/8/layout/list1"/>
    <dgm:cxn modelId="{67443B9B-4A83-4053-B2B3-D1F70377D39E}" type="presParOf" srcId="{2423469E-EBF6-4170-9C00-B1FC9211C58F}" destId="{94920CC6-1C04-4094-B626-5A61C5FB3790}" srcOrd="14" destOrd="0" presId="urn:microsoft.com/office/officeart/2005/8/layout/list1"/>
    <dgm:cxn modelId="{98A29F2B-6F7E-4B83-B8CD-2A6FECA3549D}" type="presParOf" srcId="{2423469E-EBF6-4170-9C00-B1FC9211C58F}" destId="{929B1582-D535-414E-A29A-0449677F02A4}" srcOrd="15" destOrd="0" presId="urn:microsoft.com/office/officeart/2005/8/layout/list1"/>
    <dgm:cxn modelId="{53AA410C-5F3E-4A39-A6D6-ACA06D3161F2}" type="presParOf" srcId="{2423469E-EBF6-4170-9C00-B1FC9211C58F}" destId="{F2FB7FF6-445F-4745-B79B-32AF10DAD2B8}" srcOrd="16" destOrd="0" presId="urn:microsoft.com/office/officeart/2005/8/layout/list1"/>
    <dgm:cxn modelId="{03ABB99F-8E45-4E79-8792-ACEE34410BA4}" type="presParOf" srcId="{F2FB7FF6-445F-4745-B79B-32AF10DAD2B8}" destId="{D0B578A3-A328-4D11-9E00-F075D980ED18}" srcOrd="0" destOrd="0" presId="urn:microsoft.com/office/officeart/2005/8/layout/list1"/>
    <dgm:cxn modelId="{7948232F-C74E-4750-AA44-494A2D970670}" type="presParOf" srcId="{F2FB7FF6-445F-4745-B79B-32AF10DAD2B8}" destId="{DB21E87A-1163-41B8-9376-5AF7368067BC}" srcOrd="1" destOrd="0" presId="urn:microsoft.com/office/officeart/2005/8/layout/list1"/>
    <dgm:cxn modelId="{BAA38628-10BF-442C-9EAB-3DCCBB3FD541}" type="presParOf" srcId="{2423469E-EBF6-4170-9C00-B1FC9211C58F}" destId="{F1D9288B-06D6-4AE4-B75C-36ED4821A345}" srcOrd="17" destOrd="0" presId="urn:microsoft.com/office/officeart/2005/8/layout/list1"/>
    <dgm:cxn modelId="{F55190B8-7157-44C7-BF2B-8D4F7BA9CF8E}" type="presParOf" srcId="{2423469E-EBF6-4170-9C00-B1FC9211C58F}" destId="{E75E50C2-D14C-4A0A-9B87-A8005E0781A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6B9A7E-D095-4AC3-93D5-D527E26F309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FEA183-9229-4FD0-93AF-95BDAF8F0312}">
      <dgm:prSet phldrT="[Текст]" custT="1"/>
      <dgm:spPr/>
      <dgm:t>
        <a:bodyPr/>
        <a:lstStyle/>
        <a:p>
          <a:r>
            <a:rPr lang="ru-RU" sz="3200" b="1" dirty="0" smtClean="0"/>
            <a:t>гнать </a:t>
          </a:r>
          <a:endParaRPr lang="ru-RU" sz="3200" b="1" dirty="0"/>
        </a:p>
      </dgm:t>
    </dgm:pt>
    <dgm:pt modelId="{65295E2C-E757-4175-A233-911B115BF0B2}" type="parTrans" cxnId="{85CC0190-B1DB-4B6F-995D-CA6F6D97EE00}">
      <dgm:prSet/>
      <dgm:spPr/>
      <dgm:t>
        <a:bodyPr/>
        <a:lstStyle/>
        <a:p>
          <a:endParaRPr lang="ru-RU"/>
        </a:p>
      </dgm:t>
    </dgm:pt>
    <dgm:pt modelId="{37FFDB39-1684-43AF-90E2-DF62F244A935}" type="sibTrans" cxnId="{85CC0190-B1DB-4B6F-995D-CA6F6D97EE00}">
      <dgm:prSet/>
      <dgm:spPr/>
      <dgm:t>
        <a:bodyPr/>
        <a:lstStyle/>
        <a:p>
          <a:endParaRPr lang="ru-RU"/>
        </a:p>
      </dgm:t>
    </dgm:pt>
    <dgm:pt modelId="{641FE7AF-D8C5-4D88-97E6-397E916A89FB}">
      <dgm:prSet phldrT="[Текст]" custT="1"/>
      <dgm:spPr/>
      <dgm:t>
        <a:bodyPr/>
        <a:lstStyle/>
        <a:p>
          <a:r>
            <a:rPr lang="ru-RU" sz="3200" b="1" dirty="0" smtClean="0"/>
            <a:t>держать</a:t>
          </a:r>
          <a:endParaRPr lang="ru-RU" sz="3200" b="1" dirty="0"/>
        </a:p>
      </dgm:t>
    </dgm:pt>
    <dgm:pt modelId="{D17DD365-A017-406E-9A7B-3E9F2B35BDA6}" type="parTrans" cxnId="{39EE6E48-F0D3-4084-BE82-9846E47D5A2E}">
      <dgm:prSet/>
      <dgm:spPr/>
      <dgm:t>
        <a:bodyPr/>
        <a:lstStyle/>
        <a:p>
          <a:endParaRPr lang="ru-RU"/>
        </a:p>
      </dgm:t>
    </dgm:pt>
    <dgm:pt modelId="{E4DACB54-911D-48C6-BA3C-397D09918D4A}" type="sibTrans" cxnId="{39EE6E48-F0D3-4084-BE82-9846E47D5A2E}">
      <dgm:prSet/>
      <dgm:spPr/>
      <dgm:t>
        <a:bodyPr/>
        <a:lstStyle/>
        <a:p>
          <a:endParaRPr lang="ru-RU"/>
        </a:p>
      </dgm:t>
    </dgm:pt>
    <dgm:pt modelId="{EF8ADE99-DFF2-4FED-B32F-2DA420FB1023}">
      <dgm:prSet phldrT="[Текст]" custT="1"/>
      <dgm:spPr/>
      <dgm:t>
        <a:bodyPr/>
        <a:lstStyle/>
        <a:p>
          <a:r>
            <a:rPr lang="ru-RU" sz="3200" b="1" dirty="0" smtClean="0"/>
            <a:t>смотреть</a:t>
          </a:r>
          <a:endParaRPr lang="ru-RU" sz="3200" b="1" dirty="0"/>
        </a:p>
      </dgm:t>
    </dgm:pt>
    <dgm:pt modelId="{1B13FAA8-2756-4231-96D2-4F2AAA846CBD}" type="parTrans" cxnId="{6C39820F-02B1-4129-AACA-1494A9C40AC6}">
      <dgm:prSet/>
      <dgm:spPr/>
      <dgm:t>
        <a:bodyPr/>
        <a:lstStyle/>
        <a:p>
          <a:endParaRPr lang="ru-RU"/>
        </a:p>
      </dgm:t>
    </dgm:pt>
    <dgm:pt modelId="{51A1B11B-E89B-45B1-A297-741F76EA222D}" type="sibTrans" cxnId="{6C39820F-02B1-4129-AACA-1494A9C40AC6}">
      <dgm:prSet/>
      <dgm:spPr/>
      <dgm:t>
        <a:bodyPr/>
        <a:lstStyle/>
        <a:p>
          <a:endParaRPr lang="ru-RU"/>
        </a:p>
      </dgm:t>
    </dgm:pt>
    <dgm:pt modelId="{96E55A7D-4F73-4474-9144-80A96442A197}">
      <dgm:prSet phldrT="[Текст]" custT="1"/>
      <dgm:spPr/>
      <dgm:t>
        <a:bodyPr/>
        <a:lstStyle/>
        <a:p>
          <a:r>
            <a:rPr lang="ru-RU" sz="3200" b="1" dirty="0" smtClean="0"/>
            <a:t>брить</a:t>
          </a:r>
          <a:endParaRPr lang="ru-RU" sz="3200" b="1" dirty="0"/>
        </a:p>
      </dgm:t>
    </dgm:pt>
    <dgm:pt modelId="{DE0D2694-0F58-4AB1-B623-0D6552A8455A}" type="parTrans" cxnId="{C979A76F-6537-4429-8350-90EF0DB132F3}">
      <dgm:prSet/>
      <dgm:spPr/>
      <dgm:t>
        <a:bodyPr/>
        <a:lstStyle/>
        <a:p>
          <a:endParaRPr lang="ru-RU"/>
        </a:p>
      </dgm:t>
    </dgm:pt>
    <dgm:pt modelId="{66A5047F-A05F-4FC4-847B-D05C940D813A}" type="sibTrans" cxnId="{C979A76F-6537-4429-8350-90EF0DB132F3}">
      <dgm:prSet/>
      <dgm:spPr/>
      <dgm:t>
        <a:bodyPr/>
        <a:lstStyle/>
        <a:p>
          <a:endParaRPr lang="ru-RU"/>
        </a:p>
      </dgm:t>
    </dgm:pt>
    <dgm:pt modelId="{6622555F-51EF-4CF5-91C6-C9086E8D4C09}" type="pres">
      <dgm:prSet presAssocID="{F06B9A7E-D095-4AC3-93D5-D527E26F309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0E2F48-7180-4611-BEDE-F1A984686777}" type="pres">
      <dgm:prSet presAssocID="{63FEA183-9229-4FD0-93AF-95BDAF8F0312}" presName="parentLin" presStyleCnt="0"/>
      <dgm:spPr/>
    </dgm:pt>
    <dgm:pt modelId="{EBB9B0A8-DB81-4664-B85F-13C500F107D9}" type="pres">
      <dgm:prSet presAssocID="{63FEA183-9229-4FD0-93AF-95BDAF8F0312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E464DAC-E564-48EF-B48C-B2E3F1B22FA0}" type="pres">
      <dgm:prSet presAssocID="{63FEA183-9229-4FD0-93AF-95BDAF8F031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51B404-D5F6-42C8-9391-9703AC1CBD4D}" type="pres">
      <dgm:prSet presAssocID="{63FEA183-9229-4FD0-93AF-95BDAF8F0312}" presName="negativeSpace" presStyleCnt="0"/>
      <dgm:spPr/>
    </dgm:pt>
    <dgm:pt modelId="{3AD672E8-CB70-402E-91F7-0306C92C3E8D}" type="pres">
      <dgm:prSet presAssocID="{63FEA183-9229-4FD0-93AF-95BDAF8F0312}" presName="childText" presStyleLbl="conFgAcc1" presStyleIdx="0" presStyleCnt="4" custLinFactY="-10874" custLinFactNeighborX="175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CD4D59-D0AA-4767-85FB-6AE81975E078}" type="pres">
      <dgm:prSet presAssocID="{37FFDB39-1684-43AF-90E2-DF62F244A935}" presName="spaceBetweenRectangles" presStyleCnt="0"/>
      <dgm:spPr/>
    </dgm:pt>
    <dgm:pt modelId="{B1537D84-278E-4319-866E-5D5E709D0D2D}" type="pres">
      <dgm:prSet presAssocID="{641FE7AF-D8C5-4D88-97E6-397E916A89FB}" presName="parentLin" presStyleCnt="0"/>
      <dgm:spPr/>
    </dgm:pt>
    <dgm:pt modelId="{45BEAB06-F97C-42E6-A103-C0F5A28480DA}" type="pres">
      <dgm:prSet presAssocID="{641FE7AF-D8C5-4D88-97E6-397E916A89F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74C11918-43D4-4F1F-AB28-70FB77C34C35}" type="pres">
      <dgm:prSet presAssocID="{641FE7AF-D8C5-4D88-97E6-397E916A89F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C536E-E656-4202-8ADC-197B5A5DA146}" type="pres">
      <dgm:prSet presAssocID="{641FE7AF-D8C5-4D88-97E6-397E916A89FB}" presName="negativeSpace" presStyleCnt="0"/>
      <dgm:spPr/>
    </dgm:pt>
    <dgm:pt modelId="{9EA32542-93B9-451E-ADC9-81136D038113}" type="pres">
      <dgm:prSet presAssocID="{641FE7AF-D8C5-4D88-97E6-397E916A89FB}" presName="childText" presStyleLbl="conFgAcc1" presStyleIdx="1" presStyleCnt="4">
        <dgm:presLayoutVars>
          <dgm:bulletEnabled val="1"/>
        </dgm:presLayoutVars>
      </dgm:prSet>
      <dgm:spPr/>
    </dgm:pt>
    <dgm:pt modelId="{3926326C-B77F-414D-B86E-5FC39D1A885D}" type="pres">
      <dgm:prSet presAssocID="{E4DACB54-911D-48C6-BA3C-397D09918D4A}" presName="spaceBetweenRectangles" presStyleCnt="0"/>
      <dgm:spPr/>
    </dgm:pt>
    <dgm:pt modelId="{5160FD87-DC83-46EA-8092-BD382D0A9B89}" type="pres">
      <dgm:prSet presAssocID="{EF8ADE99-DFF2-4FED-B32F-2DA420FB1023}" presName="parentLin" presStyleCnt="0"/>
      <dgm:spPr/>
    </dgm:pt>
    <dgm:pt modelId="{CA8BC1BF-FF40-47CB-9664-50777F2E8B5A}" type="pres">
      <dgm:prSet presAssocID="{EF8ADE99-DFF2-4FED-B32F-2DA420FB1023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5FEC7E38-0BFC-45A2-8783-E89622DD094B}" type="pres">
      <dgm:prSet presAssocID="{EF8ADE99-DFF2-4FED-B32F-2DA420FB102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302429-3DA3-4708-B002-13480829CE23}" type="pres">
      <dgm:prSet presAssocID="{EF8ADE99-DFF2-4FED-B32F-2DA420FB1023}" presName="negativeSpace" presStyleCnt="0"/>
      <dgm:spPr/>
    </dgm:pt>
    <dgm:pt modelId="{5C4E2579-DDBD-4D98-B6B4-013A3ED620A7}" type="pres">
      <dgm:prSet presAssocID="{EF8ADE99-DFF2-4FED-B32F-2DA420FB1023}" presName="childText" presStyleLbl="conFgAcc1" presStyleIdx="2" presStyleCnt="4">
        <dgm:presLayoutVars>
          <dgm:bulletEnabled val="1"/>
        </dgm:presLayoutVars>
      </dgm:prSet>
      <dgm:spPr/>
    </dgm:pt>
    <dgm:pt modelId="{38122CC4-1FA2-4AC6-ABD8-5B3270AE29B3}" type="pres">
      <dgm:prSet presAssocID="{51A1B11B-E89B-45B1-A297-741F76EA222D}" presName="spaceBetweenRectangles" presStyleCnt="0"/>
      <dgm:spPr/>
    </dgm:pt>
    <dgm:pt modelId="{3DAF3670-342F-4F91-9774-A5F3AE89BA28}" type="pres">
      <dgm:prSet presAssocID="{96E55A7D-4F73-4474-9144-80A96442A197}" presName="parentLin" presStyleCnt="0"/>
      <dgm:spPr/>
    </dgm:pt>
    <dgm:pt modelId="{FB49B227-C083-4D29-98ED-CDDB6B8C219E}" type="pres">
      <dgm:prSet presAssocID="{96E55A7D-4F73-4474-9144-80A96442A197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D4E4F263-131A-45FD-B4E4-29739D83D30A}" type="pres">
      <dgm:prSet presAssocID="{96E55A7D-4F73-4474-9144-80A96442A19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F296B-EAB4-4847-A6C2-C45543BB2171}" type="pres">
      <dgm:prSet presAssocID="{96E55A7D-4F73-4474-9144-80A96442A197}" presName="negativeSpace" presStyleCnt="0"/>
      <dgm:spPr/>
    </dgm:pt>
    <dgm:pt modelId="{AF6DE2A0-DA9E-4E0F-BD86-57BDB92805C8}" type="pres">
      <dgm:prSet presAssocID="{96E55A7D-4F73-4474-9144-80A96442A19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A969D0B-8B2B-4AE6-8159-C626697A56E5}" type="presOf" srcId="{63FEA183-9229-4FD0-93AF-95BDAF8F0312}" destId="{EBB9B0A8-DB81-4664-B85F-13C500F107D9}" srcOrd="0" destOrd="0" presId="urn:microsoft.com/office/officeart/2005/8/layout/list1"/>
    <dgm:cxn modelId="{C979A76F-6537-4429-8350-90EF0DB132F3}" srcId="{F06B9A7E-D095-4AC3-93D5-D527E26F3095}" destId="{96E55A7D-4F73-4474-9144-80A96442A197}" srcOrd="3" destOrd="0" parTransId="{DE0D2694-0F58-4AB1-B623-0D6552A8455A}" sibTransId="{66A5047F-A05F-4FC4-847B-D05C940D813A}"/>
    <dgm:cxn modelId="{BEFDA6D9-79DD-46F8-91BC-B5E692EFFF3C}" type="presOf" srcId="{F06B9A7E-D095-4AC3-93D5-D527E26F3095}" destId="{6622555F-51EF-4CF5-91C6-C9086E8D4C09}" srcOrd="0" destOrd="0" presId="urn:microsoft.com/office/officeart/2005/8/layout/list1"/>
    <dgm:cxn modelId="{85CC0190-B1DB-4B6F-995D-CA6F6D97EE00}" srcId="{F06B9A7E-D095-4AC3-93D5-D527E26F3095}" destId="{63FEA183-9229-4FD0-93AF-95BDAF8F0312}" srcOrd="0" destOrd="0" parTransId="{65295E2C-E757-4175-A233-911B115BF0B2}" sibTransId="{37FFDB39-1684-43AF-90E2-DF62F244A935}"/>
    <dgm:cxn modelId="{6C39820F-02B1-4129-AACA-1494A9C40AC6}" srcId="{F06B9A7E-D095-4AC3-93D5-D527E26F3095}" destId="{EF8ADE99-DFF2-4FED-B32F-2DA420FB1023}" srcOrd="2" destOrd="0" parTransId="{1B13FAA8-2756-4231-96D2-4F2AAA846CBD}" sibTransId="{51A1B11B-E89B-45B1-A297-741F76EA222D}"/>
    <dgm:cxn modelId="{DE097C14-7098-47CE-9A3E-6B3530E177FA}" type="presOf" srcId="{63FEA183-9229-4FD0-93AF-95BDAF8F0312}" destId="{1E464DAC-E564-48EF-B48C-B2E3F1B22FA0}" srcOrd="1" destOrd="0" presId="urn:microsoft.com/office/officeart/2005/8/layout/list1"/>
    <dgm:cxn modelId="{E1017234-EC06-4D22-A4AB-B32B4F333D70}" type="presOf" srcId="{96E55A7D-4F73-4474-9144-80A96442A197}" destId="{D4E4F263-131A-45FD-B4E4-29739D83D30A}" srcOrd="1" destOrd="0" presId="urn:microsoft.com/office/officeart/2005/8/layout/list1"/>
    <dgm:cxn modelId="{39EE6E48-F0D3-4084-BE82-9846E47D5A2E}" srcId="{F06B9A7E-D095-4AC3-93D5-D527E26F3095}" destId="{641FE7AF-D8C5-4D88-97E6-397E916A89FB}" srcOrd="1" destOrd="0" parTransId="{D17DD365-A017-406E-9A7B-3E9F2B35BDA6}" sibTransId="{E4DACB54-911D-48C6-BA3C-397D09918D4A}"/>
    <dgm:cxn modelId="{DF2F335D-843B-4553-9C4F-9F4EE51B0B54}" type="presOf" srcId="{641FE7AF-D8C5-4D88-97E6-397E916A89FB}" destId="{45BEAB06-F97C-42E6-A103-C0F5A28480DA}" srcOrd="0" destOrd="0" presId="urn:microsoft.com/office/officeart/2005/8/layout/list1"/>
    <dgm:cxn modelId="{585DBB47-BD10-40C9-9E3A-74D4624AA935}" type="presOf" srcId="{96E55A7D-4F73-4474-9144-80A96442A197}" destId="{FB49B227-C083-4D29-98ED-CDDB6B8C219E}" srcOrd="0" destOrd="0" presId="urn:microsoft.com/office/officeart/2005/8/layout/list1"/>
    <dgm:cxn modelId="{8424327F-CD04-42E4-9921-12F8BE1D88E4}" type="presOf" srcId="{EF8ADE99-DFF2-4FED-B32F-2DA420FB1023}" destId="{CA8BC1BF-FF40-47CB-9664-50777F2E8B5A}" srcOrd="0" destOrd="0" presId="urn:microsoft.com/office/officeart/2005/8/layout/list1"/>
    <dgm:cxn modelId="{402779CD-0506-46D4-86C7-DBBB27C9884D}" type="presOf" srcId="{EF8ADE99-DFF2-4FED-B32F-2DA420FB1023}" destId="{5FEC7E38-0BFC-45A2-8783-E89622DD094B}" srcOrd="1" destOrd="0" presId="urn:microsoft.com/office/officeart/2005/8/layout/list1"/>
    <dgm:cxn modelId="{8ED2D043-DF1E-4E38-AB28-50BF9A93091B}" type="presOf" srcId="{641FE7AF-D8C5-4D88-97E6-397E916A89FB}" destId="{74C11918-43D4-4F1F-AB28-70FB77C34C35}" srcOrd="1" destOrd="0" presId="urn:microsoft.com/office/officeart/2005/8/layout/list1"/>
    <dgm:cxn modelId="{DF3D2A0B-B4D6-489A-B0CD-1538FFC1690A}" type="presParOf" srcId="{6622555F-51EF-4CF5-91C6-C9086E8D4C09}" destId="{EF0E2F48-7180-4611-BEDE-F1A984686777}" srcOrd="0" destOrd="0" presId="urn:microsoft.com/office/officeart/2005/8/layout/list1"/>
    <dgm:cxn modelId="{A1861834-B217-4EAC-900C-48697EFEEF52}" type="presParOf" srcId="{EF0E2F48-7180-4611-BEDE-F1A984686777}" destId="{EBB9B0A8-DB81-4664-B85F-13C500F107D9}" srcOrd="0" destOrd="0" presId="urn:microsoft.com/office/officeart/2005/8/layout/list1"/>
    <dgm:cxn modelId="{52F80EA6-2184-4259-BFD8-27F6D89B732F}" type="presParOf" srcId="{EF0E2F48-7180-4611-BEDE-F1A984686777}" destId="{1E464DAC-E564-48EF-B48C-B2E3F1B22FA0}" srcOrd="1" destOrd="0" presId="urn:microsoft.com/office/officeart/2005/8/layout/list1"/>
    <dgm:cxn modelId="{02289174-F701-4435-8E23-9BF6325D0243}" type="presParOf" srcId="{6622555F-51EF-4CF5-91C6-C9086E8D4C09}" destId="{1F51B404-D5F6-42C8-9391-9703AC1CBD4D}" srcOrd="1" destOrd="0" presId="urn:microsoft.com/office/officeart/2005/8/layout/list1"/>
    <dgm:cxn modelId="{DE5C6DA0-E7BB-48FC-8E44-FC6475EA7FA5}" type="presParOf" srcId="{6622555F-51EF-4CF5-91C6-C9086E8D4C09}" destId="{3AD672E8-CB70-402E-91F7-0306C92C3E8D}" srcOrd="2" destOrd="0" presId="urn:microsoft.com/office/officeart/2005/8/layout/list1"/>
    <dgm:cxn modelId="{A5B8A159-DFC1-45F3-BB87-16BDA72D6591}" type="presParOf" srcId="{6622555F-51EF-4CF5-91C6-C9086E8D4C09}" destId="{0CCD4D59-D0AA-4767-85FB-6AE81975E078}" srcOrd="3" destOrd="0" presId="urn:microsoft.com/office/officeart/2005/8/layout/list1"/>
    <dgm:cxn modelId="{AC06CAE9-7575-475F-B586-2B85E8C47379}" type="presParOf" srcId="{6622555F-51EF-4CF5-91C6-C9086E8D4C09}" destId="{B1537D84-278E-4319-866E-5D5E709D0D2D}" srcOrd="4" destOrd="0" presId="urn:microsoft.com/office/officeart/2005/8/layout/list1"/>
    <dgm:cxn modelId="{B7DC68B9-DA7B-4225-8B7D-C00C123CE10F}" type="presParOf" srcId="{B1537D84-278E-4319-866E-5D5E709D0D2D}" destId="{45BEAB06-F97C-42E6-A103-C0F5A28480DA}" srcOrd="0" destOrd="0" presId="urn:microsoft.com/office/officeart/2005/8/layout/list1"/>
    <dgm:cxn modelId="{E12DBE98-A3A4-4CFC-A921-448FEFEC03BF}" type="presParOf" srcId="{B1537D84-278E-4319-866E-5D5E709D0D2D}" destId="{74C11918-43D4-4F1F-AB28-70FB77C34C35}" srcOrd="1" destOrd="0" presId="urn:microsoft.com/office/officeart/2005/8/layout/list1"/>
    <dgm:cxn modelId="{060A1D02-5EB3-4391-9D67-898201BDC52F}" type="presParOf" srcId="{6622555F-51EF-4CF5-91C6-C9086E8D4C09}" destId="{8ECC536E-E656-4202-8ADC-197B5A5DA146}" srcOrd="5" destOrd="0" presId="urn:microsoft.com/office/officeart/2005/8/layout/list1"/>
    <dgm:cxn modelId="{6C7C5B1C-9D18-41DC-9377-6BEDDB62B971}" type="presParOf" srcId="{6622555F-51EF-4CF5-91C6-C9086E8D4C09}" destId="{9EA32542-93B9-451E-ADC9-81136D038113}" srcOrd="6" destOrd="0" presId="urn:microsoft.com/office/officeart/2005/8/layout/list1"/>
    <dgm:cxn modelId="{536CB923-7D81-4F34-B7A0-BB2A13F82FC5}" type="presParOf" srcId="{6622555F-51EF-4CF5-91C6-C9086E8D4C09}" destId="{3926326C-B77F-414D-B86E-5FC39D1A885D}" srcOrd="7" destOrd="0" presId="urn:microsoft.com/office/officeart/2005/8/layout/list1"/>
    <dgm:cxn modelId="{4C41A724-835A-4356-B39A-B12D210D1667}" type="presParOf" srcId="{6622555F-51EF-4CF5-91C6-C9086E8D4C09}" destId="{5160FD87-DC83-46EA-8092-BD382D0A9B89}" srcOrd="8" destOrd="0" presId="urn:microsoft.com/office/officeart/2005/8/layout/list1"/>
    <dgm:cxn modelId="{C4316505-2E98-4478-ABF5-8228F90C690A}" type="presParOf" srcId="{5160FD87-DC83-46EA-8092-BD382D0A9B89}" destId="{CA8BC1BF-FF40-47CB-9664-50777F2E8B5A}" srcOrd="0" destOrd="0" presId="urn:microsoft.com/office/officeart/2005/8/layout/list1"/>
    <dgm:cxn modelId="{D3784246-3B16-4CB9-A212-3E6038AAD35F}" type="presParOf" srcId="{5160FD87-DC83-46EA-8092-BD382D0A9B89}" destId="{5FEC7E38-0BFC-45A2-8783-E89622DD094B}" srcOrd="1" destOrd="0" presId="urn:microsoft.com/office/officeart/2005/8/layout/list1"/>
    <dgm:cxn modelId="{119EECF3-B155-477D-9DFF-1AEF990599B7}" type="presParOf" srcId="{6622555F-51EF-4CF5-91C6-C9086E8D4C09}" destId="{A3302429-3DA3-4708-B002-13480829CE23}" srcOrd="9" destOrd="0" presId="urn:microsoft.com/office/officeart/2005/8/layout/list1"/>
    <dgm:cxn modelId="{9CB777EF-B903-4F03-9F12-775A7CA5EBB1}" type="presParOf" srcId="{6622555F-51EF-4CF5-91C6-C9086E8D4C09}" destId="{5C4E2579-DDBD-4D98-B6B4-013A3ED620A7}" srcOrd="10" destOrd="0" presId="urn:microsoft.com/office/officeart/2005/8/layout/list1"/>
    <dgm:cxn modelId="{090FB225-6D28-4ECC-9554-896B85C70555}" type="presParOf" srcId="{6622555F-51EF-4CF5-91C6-C9086E8D4C09}" destId="{38122CC4-1FA2-4AC6-ABD8-5B3270AE29B3}" srcOrd="11" destOrd="0" presId="urn:microsoft.com/office/officeart/2005/8/layout/list1"/>
    <dgm:cxn modelId="{456EFBE6-AE12-4995-B7E6-6EDFDB5420F1}" type="presParOf" srcId="{6622555F-51EF-4CF5-91C6-C9086E8D4C09}" destId="{3DAF3670-342F-4F91-9774-A5F3AE89BA28}" srcOrd="12" destOrd="0" presId="urn:microsoft.com/office/officeart/2005/8/layout/list1"/>
    <dgm:cxn modelId="{5643F049-09E1-4CAA-B0A9-312017606C4E}" type="presParOf" srcId="{3DAF3670-342F-4F91-9774-A5F3AE89BA28}" destId="{FB49B227-C083-4D29-98ED-CDDB6B8C219E}" srcOrd="0" destOrd="0" presId="urn:microsoft.com/office/officeart/2005/8/layout/list1"/>
    <dgm:cxn modelId="{73B8922A-F9F1-4A25-BF55-E7AB90587E41}" type="presParOf" srcId="{3DAF3670-342F-4F91-9774-A5F3AE89BA28}" destId="{D4E4F263-131A-45FD-B4E4-29739D83D30A}" srcOrd="1" destOrd="0" presId="urn:microsoft.com/office/officeart/2005/8/layout/list1"/>
    <dgm:cxn modelId="{FFE8E83F-6B94-4443-87F1-5ADC1E799774}" type="presParOf" srcId="{6622555F-51EF-4CF5-91C6-C9086E8D4C09}" destId="{5EBF296B-EAB4-4847-A6C2-C45543BB2171}" srcOrd="13" destOrd="0" presId="urn:microsoft.com/office/officeart/2005/8/layout/list1"/>
    <dgm:cxn modelId="{00E4C34A-7CEE-4F57-9379-FE58E0FEC29E}" type="presParOf" srcId="{6622555F-51EF-4CF5-91C6-C9086E8D4C09}" destId="{AF6DE2A0-DA9E-4E0F-BD86-57BDB92805C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6B9A7E-D095-4AC3-93D5-D527E26F309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FEA183-9229-4FD0-93AF-95BDAF8F0312}">
      <dgm:prSet phldrT="[Текст]" custT="1"/>
      <dgm:spPr/>
      <dgm:t>
        <a:bodyPr/>
        <a:lstStyle/>
        <a:p>
          <a:r>
            <a:rPr lang="ru-RU" sz="3200" b="1" dirty="0" smtClean="0"/>
            <a:t>гон</a:t>
          </a:r>
          <a:r>
            <a:rPr lang="ru-RU" sz="3200" b="1" dirty="0" smtClean="0">
              <a:solidFill>
                <a:srgbClr val="FF0000"/>
              </a:solidFill>
            </a:rPr>
            <a:t>ят</a:t>
          </a:r>
          <a:r>
            <a:rPr lang="ru-RU" sz="3200" b="1" dirty="0" smtClean="0"/>
            <a:t> </a:t>
          </a:r>
          <a:endParaRPr lang="ru-RU" sz="3200" b="1" dirty="0"/>
        </a:p>
      </dgm:t>
    </dgm:pt>
    <dgm:pt modelId="{65295E2C-E757-4175-A233-911B115BF0B2}" type="parTrans" cxnId="{85CC0190-B1DB-4B6F-995D-CA6F6D97EE00}">
      <dgm:prSet/>
      <dgm:spPr/>
      <dgm:t>
        <a:bodyPr/>
        <a:lstStyle/>
        <a:p>
          <a:endParaRPr lang="ru-RU"/>
        </a:p>
      </dgm:t>
    </dgm:pt>
    <dgm:pt modelId="{37FFDB39-1684-43AF-90E2-DF62F244A935}" type="sibTrans" cxnId="{85CC0190-B1DB-4B6F-995D-CA6F6D97EE00}">
      <dgm:prSet/>
      <dgm:spPr/>
      <dgm:t>
        <a:bodyPr/>
        <a:lstStyle/>
        <a:p>
          <a:endParaRPr lang="ru-RU"/>
        </a:p>
      </dgm:t>
    </dgm:pt>
    <dgm:pt modelId="{641FE7AF-D8C5-4D88-97E6-397E916A89FB}">
      <dgm:prSet phldrT="[Текст]" custT="1"/>
      <dgm:spPr/>
      <dgm:t>
        <a:bodyPr/>
        <a:lstStyle/>
        <a:p>
          <a:r>
            <a:rPr lang="ru-RU" sz="3200" b="1" dirty="0" smtClean="0"/>
            <a:t>держ</a:t>
          </a:r>
          <a:r>
            <a:rPr lang="ru-RU" sz="3200" b="1" dirty="0" smtClean="0">
              <a:solidFill>
                <a:srgbClr val="FF0000"/>
              </a:solidFill>
            </a:rPr>
            <a:t>ат</a:t>
          </a:r>
          <a:endParaRPr lang="ru-RU" sz="3200" b="1" dirty="0">
            <a:solidFill>
              <a:srgbClr val="FF0000"/>
            </a:solidFill>
          </a:endParaRPr>
        </a:p>
      </dgm:t>
    </dgm:pt>
    <dgm:pt modelId="{D17DD365-A017-406E-9A7B-3E9F2B35BDA6}" type="parTrans" cxnId="{39EE6E48-F0D3-4084-BE82-9846E47D5A2E}">
      <dgm:prSet/>
      <dgm:spPr/>
      <dgm:t>
        <a:bodyPr/>
        <a:lstStyle/>
        <a:p>
          <a:endParaRPr lang="ru-RU"/>
        </a:p>
      </dgm:t>
    </dgm:pt>
    <dgm:pt modelId="{E4DACB54-911D-48C6-BA3C-397D09918D4A}" type="sibTrans" cxnId="{39EE6E48-F0D3-4084-BE82-9846E47D5A2E}">
      <dgm:prSet/>
      <dgm:spPr/>
      <dgm:t>
        <a:bodyPr/>
        <a:lstStyle/>
        <a:p>
          <a:endParaRPr lang="ru-RU"/>
        </a:p>
      </dgm:t>
    </dgm:pt>
    <dgm:pt modelId="{EF8ADE99-DFF2-4FED-B32F-2DA420FB1023}">
      <dgm:prSet phldrT="[Текст]" custT="1"/>
      <dgm:spPr/>
      <dgm:t>
        <a:bodyPr/>
        <a:lstStyle/>
        <a:p>
          <a:r>
            <a:rPr lang="ru-RU" sz="3200" b="1" dirty="0" smtClean="0"/>
            <a:t>смотр</a:t>
          </a:r>
          <a:r>
            <a:rPr lang="ru-RU" sz="3200" b="1" dirty="0" smtClean="0">
              <a:solidFill>
                <a:srgbClr val="FF0000"/>
              </a:solidFill>
            </a:rPr>
            <a:t>ят</a:t>
          </a:r>
          <a:endParaRPr lang="ru-RU" sz="3200" b="1" dirty="0">
            <a:solidFill>
              <a:srgbClr val="FF0000"/>
            </a:solidFill>
          </a:endParaRPr>
        </a:p>
      </dgm:t>
    </dgm:pt>
    <dgm:pt modelId="{1B13FAA8-2756-4231-96D2-4F2AAA846CBD}" type="parTrans" cxnId="{6C39820F-02B1-4129-AACA-1494A9C40AC6}">
      <dgm:prSet/>
      <dgm:spPr/>
      <dgm:t>
        <a:bodyPr/>
        <a:lstStyle/>
        <a:p>
          <a:endParaRPr lang="ru-RU"/>
        </a:p>
      </dgm:t>
    </dgm:pt>
    <dgm:pt modelId="{51A1B11B-E89B-45B1-A297-741F76EA222D}" type="sibTrans" cxnId="{6C39820F-02B1-4129-AACA-1494A9C40AC6}">
      <dgm:prSet/>
      <dgm:spPr/>
      <dgm:t>
        <a:bodyPr/>
        <a:lstStyle/>
        <a:p>
          <a:endParaRPr lang="ru-RU"/>
        </a:p>
      </dgm:t>
    </dgm:pt>
    <dgm:pt modelId="{96E55A7D-4F73-4474-9144-80A96442A197}">
      <dgm:prSet phldrT="[Текст]" custT="1"/>
      <dgm:spPr/>
      <dgm:t>
        <a:bodyPr/>
        <a:lstStyle/>
        <a:p>
          <a:r>
            <a:rPr lang="ru-RU" sz="3200" b="1" dirty="0" smtClean="0"/>
            <a:t>бре</a:t>
          </a:r>
          <a:r>
            <a:rPr lang="ru-RU" sz="3200" b="1" dirty="0" smtClean="0">
              <a:solidFill>
                <a:srgbClr val="FF0000"/>
              </a:solidFill>
            </a:rPr>
            <a:t>ют</a:t>
          </a:r>
          <a:endParaRPr lang="ru-RU" sz="3200" b="1" dirty="0">
            <a:solidFill>
              <a:srgbClr val="FF0000"/>
            </a:solidFill>
          </a:endParaRPr>
        </a:p>
      </dgm:t>
    </dgm:pt>
    <dgm:pt modelId="{DE0D2694-0F58-4AB1-B623-0D6552A8455A}" type="parTrans" cxnId="{C979A76F-6537-4429-8350-90EF0DB132F3}">
      <dgm:prSet/>
      <dgm:spPr/>
      <dgm:t>
        <a:bodyPr/>
        <a:lstStyle/>
        <a:p>
          <a:endParaRPr lang="ru-RU"/>
        </a:p>
      </dgm:t>
    </dgm:pt>
    <dgm:pt modelId="{66A5047F-A05F-4FC4-847B-D05C940D813A}" type="sibTrans" cxnId="{C979A76F-6537-4429-8350-90EF0DB132F3}">
      <dgm:prSet/>
      <dgm:spPr/>
      <dgm:t>
        <a:bodyPr/>
        <a:lstStyle/>
        <a:p>
          <a:endParaRPr lang="ru-RU"/>
        </a:p>
      </dgm:t>
    </dgm:pt>
    <dgm:pt modelId="{6622555F-51EF-4CF5-91C6-C9086E8D4C09}" type="pres">
      <dgm:prSet presAssocID="{F06B9A7E-D095-4AC3-93D5-D527E26F309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0E2F48-7180-4611-BEDE-F1A984686777}" type="pres">
      <dgm:prSet presAssocID="{63FEA183-9229-4FD0-93AF-95BDAF8F0312}" presName="parentLin" presStyleCnt="0"/>
      <dgm:spPr/>
    </dgm:pt>
    <dgm:pt modelId="{EBB9B0A8-DB81-4664-B85F-13C500F107D9}" type="pres">
      <dgm:prSet presAssocID="{63FEA183-9229-4FD0-93AF-95BDAF8F0312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E464DAC-E564-48EF-B48C-B2E3F1B22FA0}" type="pres">
      <dgm:prSet presAssocID="{63FEA183-9229-4FD0-93AF-95BDAF8F031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51B404-D5F6-42C8-9391-9703AC1CBD4D}" type="pres">
      <dgm:prSet presAssocID="{63FEA183-9229-4FD0-93AF-95BDAF8F0312}" presName="negativeSpace" presStyleCnt="0"/>
      <dgm:spPr/>
    </dgm:pt>
    <dgm:pt modelId="{3AD672E8-CB70-402E-91F7-0306C92C3E8D}" type="pres">
      <dgm:prSet presAssocID="{63FEA183-9229-4FD0-93AF-95BDAF8F0312}" presName="childText" presStyleLbl="conFgAcc1" presStyleIdx="0" presStyleCnt="4" custLinFactY="-10874" custLinFactNeighborX="175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CD4D59-D0AA-4767-85FB-6AE81975E078}" type="pres">
      <dgm:prSet presAssocID="{37FFDB39-1684-43AF-90E2-DF62F244A935}" presName="spaceBetweenRectangles" presStyleCnt="0"/>
      <dgm:spPr/>
    </dgm:pt>
    <dgm:pt modelId="{B1537D84-278E-4319-866E-5D5E709D0D2D}" type="pres">
      <dgm:prSet presAssocID="{641FE7AF-D8C5-4D88-97E6-397E916A89FB}" presName="parentLin" presStyleCnt="0"/>
      <dgm:spPr/>
    </dgm:pt>
    <dgm:pt modelId="{45BEAB06-F97C-42E6-A103-C0F5A28480DA}" type="pres">
      <dgm:prSet presAssocID="{641FE7AF-D8C5-4D88-97E6-397E916A89F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74C11918-43D4-4F1F-AB28-70FB77C34C35}" type="pres">
      <dgm:prSet presAssocID="{641FE7AF-D8C5-4D88-97E6-397E916A89F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C536E-E656-4202-8ADC-197B5A5DA146}" type="pres">
      <dgm:prSet presAssocID="{641FE7AF-D8C5-4D88-97E6-397E916A89FB}" presName="negativeSpace" presStyleCnt="0"/>
      <dgm:spPr/>
    </dgm:pt>
    <dgm:pt modelId="{9EA32542-93B9-451E-ADC9-81136D038113}" type="pres">
      <dgm:prSet presAssocID="{641FE7AF-D8C5-4D88-97E6-397E916A89FB}" presName="childText" presStyleLbl="conFgAcc1" presStyleIdx="1" presStyleCnt="4">
        <dgm:presLayoutVars>
          <dgm:bulletEnabled val="1"/>
        </dgm:presLayoutVars>
      </dgm:prSet>
      <dgm:spPr/>
    </dgm:pt>
    <dgm:pt modelId="{3926326C-B77F-414D-B86E-5FC39D1A885D}" type="pres">
      <dgm:prSet presAssocID="{E4DACB54-911D-48C6-BA3C-397D09918D4A}" presName="spaceBetweenRectangles" presStyleCnt="0"/>
      <dgm:spPr/>
    </dgm:pt>
    <dgm:pt modelId="{5160FD87-DC83-46EA-8092-BD382D0A9B89}" type="pres">
      <dgm:prSet presAssocID="{EF8ADE99-DFF2-4FED-B32F-2DA420FB1023}" presName="parentLin" presStyleCnt="0"/>
      <dgm:spPr/>
    </dgm:pt>
    <dgm:pt modelId="{CA8BC1BF-FF40-47CB-9664-50777F2E8B5A}" type="pres">
      <dgm:prSet presAssocID="{EF8ADE99-DFF2-4FED-B32F-2DA420FB1023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5FEC7E38-0BFC-45A2-8783-E89622DD094B}" type="pres">
      <dgm:prSet presAssocID="{EF8ADE99-DFF2-4FED-B32F-2DA420FB102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302429-3DA3-4708-B002-13480829CE23}" type="pres">
      <dgm:prSet presAssocID="{EF8ADE99-DFF2-4FED-B32F-2DA420FB1023}" presName="negativeSpace" presStyleCnt="0"/>
      <dgm:spPr/>
    </dgm:pt>
    <dgm:pt modelId="{5C4E2579-DDBD-4D98-B6B4-013A3ED620A7}" type="pres">
      <dgm:prSet presAssocID="{EF8ADE99-DFF2-4FED-B32F-2DA420FB1023}" presName="childText" presStyleLbl="conFgAcc1" presStyleIdx="2" presStyleCnt="4">
        <dgm:presLayoutVars>
          <dgm:bulletEnabled val="1"/>
        </dgm:presLayoutVars>
      </dgm:prSet>
      <dgm:spPr/>
    </dgm:pt>
    <dgm:pt modelId="{38122CC4-1FA2-4AC6-ABD8-5B3270AE29B3}" type="pres">
      <dgm:prSet presAssocID="{51A1B11B-E89B-45B1-A297-741F76EA222D}" presName="spaceBetweenRectangles" presStyleCnt="0"/>
      <dgm:spPr/>
    </dgm:pt>
    <dgm:pt modelId="{3DAF3670-342F-4F91-9774-A5F3AE89BA28}" type="pres">
      <dgm:prSet presAssocID="{96E55A7D-4F73-4474-9144-80A96442A197}" presName="parentLin" presStyleCnt="0"/>
      <dgm:spPr/>
    </dgm:pt>
    <dgm:pt modelId="{FB49B227-C083-4D29-98ED-CDDB6B8C219E}" type="pres">
      <dgm:prSet presAssocID="{96E55A7D-4F73-4474-9144-80A96442A197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D4E4F263-131A-45FD-B4E4-29739D83D30A}" type="pres">
      <dgm:prSet presAssocID="{96E55A7D-4F73-4474-9144-80A96442A19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F296B-EAB4-4847-A6C2-C45543BB2171}" type="pres">
      <dgm:prSet presAssocID="{96E55A7D-4F73-4474-9144-80A96442A197}" presName="negativeSpace" presStyleCnt="0"/>
      <dgm:spPr/>
    </dgm:pt>
    <dgm:pt modelId="{AF6DE2A0-DA9E-4E0F-BD86-57BDB92805C8}" type="pres">
      <dgm:prSet presAssocID="{96E55A7D-4F73-4474-9144-80A96442A19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979A76F-6537-4429-8350-90EF0DB132F3}" srcId="{F06B9A7E-D095-4AC3-93D5-D527E26F3095}" destId="{96E55A7D-4F73-4474-9144-80A96442A197}" srcOrd="3" destOrd="0" parTransId="{DE0D2694-0F58-4AB1-B623-0D6552A8455A}" sibTransId="{66A5047F-A05F-4FC4-847B-D05C940D813A}"/>
    <dgm:cxn modelId="{C8F93A67-4D9A-48B1-A8AD-C130C2C00CD7}" type="presOf" srcId="{F06B9A7E-D095-4AC3-93D5-D527E26F3095}" destId="{6622555F-51EF-4CF5-91C6-C9086E8D4C09}" srcOrd="0" destOrd="0" presId="urn:microsoft.com/office/officeart/2005/8/layout/list1"/>
    <dgm:cxn modelId="{3E8384D9-1015-4300-8336-0878A46F763C}" type="presOf" srcId="{641FE7AF-D8C5-4D88-97E6-397E916A89FB}" destId="{74C11918-43D4-4F1F-AB28-70FB77C34C35}" srcOrd="1" destOrd="0" presId="urn:microsoft.com/office/officeart/2005/8/layout/list1"/>
    <dgm:cxn modelId="{85CC0190-B1DB-4B6F-995D-CA6F6D97EE00}" srcId="{F06B9A7E-D095-4AC3-93D5-D527E26F3095}" destId="{63FEA183-9229-4FD0-93AF-95BDAF8F0312}" srcOrd="0" destOrd="0" parTransId="{65295E2C-E757-4175-A233-911B115BF0B2}" sibTransId="{37FFDB39-1684-43AF-90E2-DF62F244A935}"/>
    <dgm:cxn modelId="{6C39820F-02B1-4129-AACA-1494A9C40AC6}" srcId="{F06B9A7E-D095-4AC3-93D5-D527E26F3095}" destId="{EF8ADE99-DFF2-4FED-B32F-2DA420FB1023}" srcOrd="2" destOrd="0" parTransId="{1B13FAA8-2756-4231-96D2-4F2AAA846CBD}" sibTransId="{51A1B11B-E89B-45B1-A297-741F76EA222D}"/>
    <dgm:cxn modelId="{ED8A4E31-E1B0-47C9-BEAB-300B20E19E97}" type="presOf" srcId="{EF8ADE99-DFF2-4FED-B32F-2DA420FB1023}" destId="{5FEC7E38-0BFC-45A2-8783-E89622DD094B}" srcOrd="1" destOrd="0" presId="urn:microsoft.com/office/officeart/2005/8/layout/list1"/>
    <dgm:cxn modelId="{39EE6E48-F0D3-4084-BE82-9846E47D5A2E}" srcId="{F06B9A7E-D095-4AC3-93D5-D527E26F3095}" destId="{641FE7AF-D8C5-4D88-97E6-397E916A89FB}" srcOrd="1" destOrd="0" parTransId="{D17DD365-A017-406E-9A7B-3E9F2B35BDA6}" sibTransId="{E4DACB54-911D-48C6-BA3C-397D09918D4A}"/>
    <dgm:cxn modelId="{4AE53500-1540-4C99-95EE-9C4E44E68637}" type="presOf" srcId="{96E55A7D-4F73-4474-9144-80A96442A197}" destId="{FB49B227-C083-4D29-98ED-CDDB6B8C219E}" srcOrd="0" destOrd="0" presId="urn:microsoft.com/office/officeart/2005/8/layout/list1"/>
    <dgm:cxn modelId="{57D25757-4B8A-4463-9836-9D2BAC1DE165}" type="presOf" srcId="{96E55A7D-4F73-4474-9144-80A96442A197}" destId="{D4E4F263-131A-45FD-B4E4-29739D83D30A}" srcOrd="1" destOrd="0" presId="urn:microsoft.com/office/officeart/2005/8/layout/list1"/>
    <dgm:cxn modelId="{A0B3CDBA-5A1A-4BFC-9597-0AC7F29B1320}" type="presOf" srcId="{63FEA183-9229-4FD0-93AF-95BDAF8F0312}" destId="{1E464DAC-E564-48EF-B48C-B2E3F1B22FA0}" srcOrd="1" destOrd="0" presId="urn:microsoft.com/office/officeart/2005/8/layout/list1"/>
    <dgm:cxn modelId="{2C976379-32F4-4E74-B38A-E496D26BE628}" type="presOf" srcId="{63FEA183-9229-4FD0-93AF-95BDAF8F0312}" destId="{EBB9B0A8-DB81-4664-B85F-13C500F107D9}" srcOrd="0" destOrd="0" presId="urn:microsoft.com/office/officeart/2005/8/layout/list1"/>
    <dgm:cxn modelId="{DD610B58-801A-4B0E-BDC5-C950F7E227C0}" type="presOf" srcId="{641FE7AF-D8C5-4D88-97E6-397E916A89FB}" destId="{45BEAB06-F97C-42E6-A103-C0F5A28480DA}" srcOrd="0" destOrd="0" presId="urn:microsoft.com/office/officeart/2005/8/layout/list1"/>
    <dgm:cxn modelId="{87E69643-1226-4BFC-902E-0C1497725502}" type="presOf" srcId="{EF8ADE99-DFF2-4FED-B32F-2DA420FB1023}" destId="{CA8BC1BF-FF40-47CB-9664-50777F2E8B5A}" srcOrd="0" destOrd="0" presId="urn:microsoft.com/office/officeart/2005/8/layout/list1"/>
    <dgm:cxn modelId="{FF1A9EF8-8604-474A-933F-279EFD7FA569}" type="presParOf" srcId="{6622555F-51EF-4CF5-91C6-C9086E8D4C09}" destId="{EF0E2F48-7180-4611-BEDE-F1A984686777}" srcOrd="0" destOrd="0" presId="urn:microsoft.com/office/officeart/2005/8/layout/list1"/>
    <dgm:cxn modelId="{DF3A2B04-4BB5-4B97-BE43-3C68E40AA29B}" type="presParOf" srcId="{EF0E2F48-7180-4611-BEDE-F1A984686777}" destId="{EBB9B0A8-DB81-4664-B85F-13C500F107D9}" srcOrd="0" destOrd="0" presId="urn:microsoft.com/office/officeart/2005/8/layout/list1"/>
    <dgm:cxn modelId="{F17EC17D-1D1B-4C6D-90B0-B7A543B2C15A}" type="presParOf" srcId="{EF0E2F48-7180-4611-BEDE-F1A984686777}" destId="{1E464DAC-E564-48EF-B48C-B2E3F1B22FA0}" srcOrd="1" destOrd="0" presId="urn:microsoft.com/office/officeart/2005/8/layout/list1"/>
    <dgm:cxn modelId="{EBA16227-8CC5-4C7C-AA30-E58DD70B3D78}" type="presParOf" srcId="{6622555F-51EF-4CF5-91C6-C9086E8D4C09}" destId="{1F51B404-D5F6-42C8-9391-9703AC1CBD4D}" srcOrd="1" destOrd="0" presId="urn:microsoft.com/office/officeart/2005/8/layout/list1"/>
    <dgm:cxn modelId="{44BB620A-6EE3-4E3C-B63B-424C54B238A8}" type="presParOf" srcId="{6622555F-51EF-4CF5-91C6-C9086E8D4C09}" destId="{3AD672E8-CB70-402E-91F7-0306C92C3E8D}" srcOrd="2" destOrd="0" presId="urn:microsoft.com/office/officeart/2005/8/layout/list1"/>
    <dgm:cxn modelId="{735785BF-1F1F-421C-8611-55CEFBE2AA6F}" type="presParOf" srcId="{6622555F-51EF-4CF5-91C6-C9086E8D4C09}" destId="{0CCD4D59-D0AA-4767-85FB-6AE81975E078}" srcOrd="3" destOrd="0" presId="urn:microsoft.com/office/officeart/2005/8/layout/list1"/>
    <dgm:cxn modelId="{67783766-19D1-4452-9718-A1F771CC3B8A}" type="presParOf" srcId="{6622555F-51EF-4CF5-91C6-C9086E8D4C09}" destId="{B1537D84-278E-4319-866E-5D5E709D0D2D}" srcOrd="4" destOrd="0" presId="urn:microsoft.com/office/officeart/2005/8/layout/list1"/>
    <dgm:cxn modelId="{5CE0537A-A541-4650-B696-3F590EC89FDB}" type="presParOf" srcId="{B1537D84-278E-4319-866E-5D5E709D0D2D}" destId="{45BEAB06-F97C-42E6-A103-C0F5A28480DA}" srcOrd="0" destOrd="0" presId="urn:microsoft.com/office/officeart/2005/8/layout/list1"/>
    <dgm:cxn modelId="{630F2FAE-465E-4696-8CF2-7B1866CD0B50}" type="presParOf" srcId="{B1537D84-278E-4319-866E-5D5E709D0D2D}" destId="{74C11918-43D4-4F1F-AB28-70FB77C34C35}" srcOrd="1" destOrd="0" presId="urn:microsoft.com/office/officeart/2005/8/layout/list1"/>
    <dgm:cxn modelId="{B4D8299D-CB09-419B-8C2F-E5D04814227B}" type="presParOf" srcId="{6622555F-51EF-4CF5-91C6-C9086E8D4C09}" destId="{8ECC536E-E656-4202-8ADC-197B5A5DA146}" srcOrd="5" destOrd="0" presId="urn:microsoft.com/office/officeart/2005/8/layout/list1"/>
    <dgm:cxn modelId="{E151E814-19E8-4314-9CDA-817863DA6132}" type="presParOf" srcId="{6622555F-51EF-4CF5-91C6-C9086E8D4C09}" destId="{9EA32542-93B9-451E-ADC9-81136D038113}" srcOrd="6" destOrd="0" presId="urn:microsoft.com/office/officeart/2005/8/layout/list1"/>
    <dgm:cxn modelId="{DA2AE08C-B24B-4E86-BC67-4FF6F6D30A5E}" type="presParOf" srcId="{6622555F-51EF-4CF5-91C6-C9086E8D4C09}" destId="{3926326C-B77F-414D-B86E-5FC39D1A885D}" srcOrd="7" destOrd="0" presId="urn:microsoft.com/office/officeart/2005/8/layout/list1"/>
    <dgm:cxn modelId="{4A1F8A82-5E13-4454-AC2C-008268C418D2}" type="presParOf" srcId="{6622555F-51EF-4CF5-91C6-C9086E8D4C09}" destId="{5160FD87-DC83-46EA-8092-BD382D0A9B89}" srcOrd="8" destOrd="0" presId="urn:microsoft.com/office/officeart/2005/8/layout/list1"/>
    <dgm:cxn modelId="{EB9147D1-2750-437C-9F4C-0E83A663F213}" type="presParOf" srcId="{5160FD87-DC83-46EA-8092-BD382D0A9B89}" destId="{CA8BC1BF-FF40-47CB-9664-50777F2E8B5A}" srcOrd="0" destOrd="0" presId="urn:microsoft.com/office/officeart/2005/8/layout/list1"/>
    <dgm:cxn modelId="{C94A9353-A5B0-4BD4-9C81-1D28C5A4C184}" type="presParOf" srcId="{5160FD87-DC83-46EA-8092-BD382D0A9B89}" destId="{5FEC7E38-0BFC-45A2-8783-E89622DD094B}" srcOrd="1" destOrd="0" presId="urn:microsoft.com/office/officeart/2005/8/layout/list1"/>
    <dgm:cxn modelId="{D08314B9-C849-4D16-A3AB-4D9246A72AF2}" type="presParOf" srcId="{6622555F-51EF-4CF5-91C6-C9086E8D4C09}" destId="{A3302429-3DA3-4708-B002-13480829CE23}" srcOrd="9" destOrd="0" presId="urn:microsoft.com/office/officeart/2005/8/layout/list1"/>
    <dgm:cxn modelId="{56998691-7EF0-43C2-BDD3-B52C921AAC9E}" type="presParOf" srcId="{6622555F-51EF-4CF5-91C6-C9086E8D4C09}" destId="{5C4E2579-DDBD-4D98-B6B4-013A3ED620A7}" srcOrd="10" destOrd="0" presId="urn:microsoft.com/office/officeart/2005/8/layout/list1"/>
    <dgm:cxn modelId="{7888E7B4-0F13-4B15-8538-740BAFFCEEAE}" type="presParOf" srcId="{6622555F-51EF-4CF5-91C6-C9086E8D4C09}" destId="{38122CC4-1FA2-4AC6-ABD8-5B3270AE29B3}" srcOrd="11" destOrd="0" presId="urn:microsoft.com/office/officeart/2005/8/layout/list1"/>
    <dgm:cxn modelId="{81CD09A9-9D7C-4EC4-93EF-5DA93A8AEDD8}" type="presParOf" srcId="{6622555F-51EF-4CF5-91C6-C9086E8D4C09}" destId="{3DAF3670-342F-4F91-9774-A5F3AE89BA28}" srcOrd="12" destOrd="0" presId="urn:microsoft.com/office/officeart/2005/8/layout/list1"/>
    <dgm:cxn modelId="{7CC00D87-1E28-4E82-BEA6-DDFEE3F69415}" type="presParOf" srcId="{3DAF3670-342F-4F91-9774-A5F3AE89BA28}" destId="{FB49B227-C083-4D29-98ED-CDDB6B8C219E}" srcOrd="0" destOrd="0" presId="urn:microsoft.com/office/officeart/2005/8/layout/list1"/>
    <dgm:cxn modelId="{66610534-91F2-43B4-989D-7AA0ED437E48}" type="presParOf" srcId="{3DAF3670-342F-4F91-9774-A5F3AE89BA28}" destId="{D4E4F263-131A-45FD-B4E4-29739D83D30A}" srcOrd="1" destOrd="0" presId="urn:microsoft.com/office/officeart/2005/8/layout/list1"/>
    <dgm:cxn modelId="{2E85CE90-DA63-4044-A8CA-2C0C539A89AD}" type="presParOf" srcId="{6622555F-51EF-4CF5-91C6-C9086E8D4C09}" destId="{5EBF296B-EAB4-4847-A6C2-C45543BB2171}" srcOrd="13" destOrd="0" presId="urn:microsoft.com/office/officeart/2005/8/layout/list1"/>
    <dgm:cxn modelId="{1998F256-91B8-4FBC-A156-8C2FD8C6C6C2}" type="presParOf" srcId="{6622555F-51EF-4CF5-91C6-C9086E8D4C09}" destId="{AF6DE2A0-DA9E-4E0F-BD86-57BDB92805C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2801E8-EBCA-4867-AD9D-D761BC518BCC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005588-CC7C-4664-836F-5061FC5B50CA}">
      <dgm:prSet phldrT="[Текст]" custT="1"/>
      <dgm:spPr/>
      <dgm:t>
        <a:bodyPr/>
        <a:lstStyle/>
        <a:p>
          <a:r>
            <a:rPr lang="ru-RU" sz="6600" dirty="0" smtClean="0"/>
            <a:t>Учебная дискуссия </a:t>
          </a:r>
          <a:endParaRPr lang="ru-RU" sz="6600" dirty="0"/>
        </a:p>
      </dgm:t>
    </dgm:pt>
    <dgm:pt modelId="{C706B37A-55ED-40FF-A48D-548F4201B08C}" type="parTrans" cxnId="{B6D0F81E-2038-4B45-9E82-DEB83E56B66A}">
      <dgm:prSet/>
      <dgm:spPr/>
      <dgm:t>
        <a:bodyPr/>
        <a:lstStyle/>
        <a:p>
          <a:endParaRPr lang="ru-RU"/>
        </a:p>
      </dgm:t>
    </dgm:pt>
    <dgm:pt modelId="{7BB00E58-6D0C-4EAC-AF3E-63F76696091E}" type="sibTrans" cxnId="{B6D0F81E-2038-4B45-9E82-DEB83E56B66A}">
      <dgm:prSet/>
      <dgm:spPr/>
      <dgm:t>
        <a:bodyPr/>
        <a:lstStyle/>
        <a:p>
          <a:endParaRPr lang="ru-RU"/>
        </a:p>
      </dgm:t>
    </dgm:pt>
    <dgm:pt modelId="{3CF27DB2-CD10-4F5E-AC47-0D79C7C6EDC5}">
      <dgm:prSet phldrT="[Текст]"/>
      <dgm:spPr/>
      <dgm:t>
        <a:bodyPr/>
        <a:lstStyle/>
        <a:p>
          <a:r>
            <a:rPr lang="ru-RU" dirty="0" smtClean="0"/>
            <a:t>устная</a:t>
          </a:r>
          <a:endParaRPr lang="ru-RU" dirty="0"/>
        </a:p>
      </dgm:t>
    </dgm:pt>
    <dgm:pt modelId="{497963DB-23B3-4EB3-9DA3-3E10F8B9667D}" type="parTrans" cxnId="{F4041391-7357-40E9-9CFC-1F591FF554A5}">
      <dgm:prSet/>
      <dgm:spPr/>
      <dgm:t>
        <a:bodyPr/>
        <a:lstStyle/>
        <a:p>
          <a:endParaRPr lang="ru-RU"/>
        </a:p>
      </dgm:t>
    </dgm:pt>
    <dgm:pt modelId="{E93E2AFA-376B-4C4B-B3BF-3053215A514B}" type="sibTrans" cxnId="{F4041391-7357-40E9-9CFC-1F591FF554A5}">
      <dgm:prSet/>
      <dgm:spPr/>
      <dgm:t>
        <a:bodyPr/>
        <a:lstStyle/>
        <a:p>
          <a:endParaRPr lang="ru-RU"/>
        </a:p>
      </dgm:t>
    </dgm:pt>
    <dgm:pt modelId="{B343FD20-EF4F-4980-A9A6-40D4A6E732E8}">
      <dgm:prSet phldrT="[Текст]"/>
      <dgm:spPr/>
      <dgm:t>
        <a:bodyPr/>
        <a:lstStyle/>
        <a:p>
          <a:r>
            <a:rPr lang="ru-RU" dirty="0" smtClean="0"/>
            <a:t>письменная</a:t>
          </a:r>
          <a:endParaRPr lang="ru-RU" dirty="0"/>
        </a:p>
      </dgm:t>
    </dgm:pt>
    <dgm:pt modelId="{587A0F93-D4B9-473C-9D8D-BED673DA2F8F}" type="parTrans" cxnId="{5C892448-7DD6-4C99-9855-ECBE451E90AB}">
      <dgm:prSet/>
      <dgm:spPr/>
      <dgm:t>
        <a:bodyPr/>
        <a:lstStyle/>
        <a:p>
          <a:endParaRPr lang="ru-RU"/>
        </a:p>
      </dgm:t>
    </dgm:pt>
    <dgm:pt modelId="{9720D978-2A60-4ED9-B88F-DB5BA6507DF8}" type="sibTrans" cxnId="{5C892448-7DD6-4C99-9855-ECBE451E90AB}">
      <dgm:prSet/>
      <dgm:spPr/>
      <dgm:t>
        <a:bodyPr/>
        <a:lstStyle/>
        <a:p>
          <a:endParaRPr lang="ru-RU"/>
        </a:p>
      </dgm:t>
    </dgm:pt>
    <dgm:pt modelId="{BE916DC1-E530-4F92-95A4-2078F5C7CD95}" type="pres">
      <dgm:prSet presAssocID="{342801E8-EBCA-4867-AD9D-D761BC518BC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4723A29-CDE1-4C14-9AB9-A26FA0DB3118}" type="pres">
      <dgm:prSet presAssocID="{5C005588-CC7C-4664-836F-5061FC5B50CA}" presName="vertOne" presStyleCnt="0"/>
      <dgm:spPr/>
    </dgm:pt>
    <dgm:pt modelId="{31AC7BAE-F02D-4735-BB07-E709684ED690}" type="pres">
      <dgm:prSet presAssocID="{5C005588-CC7C-4664-836F-5061FC5B50CA}" presName="txOne" presStyleLbl="node0" presStyleIdx="0" presStyleCnt="1" custLinFactNeighborX="-35" custLinFactNeighborY="71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C9A69A-3498-45B3-BEA5-1F29FD5C83C9}" type="pres">
      <dgm:prSet presAssocID="{5C005588-CC7C-4664-836F-5061FC5B50CA}" presName="parTransOne" presStyleCnt="0"/>
      <dgm:spPr/>
    </dgm:pt>
    <dgm:pt modelId="{A6312573-070B-4CEB-A686-4057E8F26C44}" type="pres">
      <dgm:prSet presAssocID="{5C005588-CC7C-4664-836F-5061FC5B50CA}" presName="horzOne" presStyleCnt="0"/>
      <dgm:spPr/>
    </dgm:pt>
    <dgm:pt modelId="{08712866-A1BC-4744-8190-36558512CC56}" type="pres">
      <dgm:prSet presAssocID="{3CF27DB2-CD10-4F5E-AC47-0D79C7C6EDC5}" presName="vertTwo" presStyleCnt="0"/>
      <dgm:spPr/>
    </dgm:pt>
    <dgm:pt modelId="{F2A9C069-C7E3-4942-921D-65EB6684FE9C}" type="pres">
      <dgm:prSet presAssocID="{3CF27DB2-CD10-4F5E-AC47-0D79C7C6EDC5}" presName="txTwo" presStyleLbl="node2" presStyleIdx="0" presStyleCnt="2" custScaleX="983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47CBDC-78AC-4DEF-AB50-E428F6648064}" type="pres">
      <dgm:prSet presAssocID="{3CF27DB2-CD10-4F5E-AC47-0D79C7C6EDC5}" presName="horzTwo" presStyleCnt="0"/>
      <dgm:spPr/>
    </dgm:pt>
    <dgm:pt modelId="{BCB1E28E-3E0F-4B87-9F1A-6182FA33F31F}" type="pres">
      <dgm:prSet presAssocID="{E93E2AFA-376B-4C4B-B3BF-3053215A514B}" presName="sibSpaceTwo" presStyleCnt="0"/>
      <dgm:spPr/>
    </dgm:pt>
    <dgm:pt modelId="{B09A65E7-BDA7-4363-B9C7-6A2767067E9F}" type="pres">
      <dgm:prSet presAssocID="{B343FD20-EF4F-4980-A9A6-40D4A6E732E8}" presName="vertTwo" presStyleCnt="0"/>
      <dgm:spPr/>
    </dgm:pt>
    <dgm:pt modelId="{D9967F1E-EC7F-4CC3-BB47-6B0E33F8824F}" type="pres">
      <dgm:prSet presAssocID="{B343FD20-EF4F-4980-A9A6-40D4A6E732E8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3A841F-B4D9-449D-A268-319A448C3228}" type="pres">
      <dgm:prSet presAssocID="{B343FD20-EF4F-4980-A9A6-40D4A6E732E8}" presName="horzTwo" presStyleCnt="0"/>
      <dgm:spPr/>
    </dgm:pt>
  </dgm:ptLst>
  <dgm:cxnLst>
    <dgm:cxn modelId="{F7AD2794-C041-4982-AE3B-F43B7DFF14FD}" type="presOf" srcId="{B343FD20-EF4F-4980-A9A6-40D4A6E732E8}" destId="{D9967F1E-EC7F-4CC3-BB47-6B0E33F8824F}" srcOrd="0" destOrd="0" presId="urn:microsoft.com/office/officeart/2005/8/layout/hierarchy4"/>
    <dgm:cxn modelId="{5C892448-7DD6-4C99-9855-ECBE451E90AB}" srcId="{5C005588-CC7C-4664-836F-5061FC5B50CA}" destId="{B343FD20-EF4F-4980-A9A6-40D4A6E732E8}" srcOrd="1" destOrd="0" parTransId="{587A0F93-D4B9-473C-9D8D-BED673DA2F8F}" sibTransId="{9720D978-2A60-4ED9-B88F-DB5BA6507DF8}"/>
    <dgm:cxn modelId="{1CC47FA8-86C7-48A4-9F78-6F022FC7285C}" type="presOf" srcId="{5C005588-CC7C-4664-836F-5061FC5B50CA}" destId="{31AC7BAE-F02D-4735-BB07-E709684ED690}" srcOrd="0" destOrd="0" presId="urn:microsoft.com/office/officeart/2005/8/layout/hierarchy4"/>
    <dgm:cxn modelId="{D9D816A8-A364-4C77-BE17-6DD942FC543C}" type="presOf" srcId="{3CF27DB2-CD10-4F5E-AC47-0D79C7C6EDC5}" destId="{F2A9C069-C7E3-4942-921D-65EB6684FE9C}" srcOrd="0" destOrd="0" presId="urn:microsoft.com/office/officeart/2005/8/layout/hierarchy4"/>
    <dgm:cxn modelId="{2A3635BD-309C-4441-A80E-448BFE28B236}" type="presOf" srcId="{342801E8-EBCA-4867-AD9D-D761BC518BCC}" destId="{BE916DC1-E530-4F92-95A4-2078F5C7CD95}" srcOrd="0" destOrd="0" presId="urn:microsoft.com/office/officeart/2005/8/layout/hierarchy4"/>
    <dgm:cxn modelId="{B6D0F81E-2038-4B45-9E82-DEB83E56B66A}" srcId="{342801E8-EBCA-4867-AD9D-D761BC518BCC}" destId="{5C005588-CC7C-4664-836F-5061FC5B50CA}" srcOrd="0" destOrd="0" parTransId="{C706B37A-55ED-40FF-A48D-548F4201B08C}" sibTransId="{7BB00E58-6D0C-4EAC-AF3E-63F76696091E}"/>
    <dgm:cxn modelId="{F4041391-7357-40E9-9CFC-1F591FF554A5}" srcId="{5C005588-CC7C-4664-836F-5061FC5B50CA}" destId="{3CF27DB2-CD10-4F5E-AC47-0D79C7C6EDC5}" srcOrd="0" destOrd="0" parTransId="{497963DB-23B3-4EB3-9DA3-3E10F8B9667D}" sibTransId="{E93E2AFA-376B-4C4B-B3BF-3053215A514B}"/>
    <dgm:cxn modelId="{CB5E63D6-D5D6-429E-A566-66ABD0F23E87}" type="presParOf" srcId="{BE916DC1-E530-4F92-95A4-2078F5C7CD95}" destId="{94723A29-CDE1-4C14-9AB9-A26FA0DB3118}" srcOrd="0" destOrd="0" presId="urn:microsoft.com/office/officeart/2005/8/layout/hierarchy4"/>
    <dgm:cxn modelId="{BE719C48-E411-4C5F-856E-DB49B9603F93}" type="presParOf" srcId="{94723A29-CDE1-4C14-9AB9-A26FA0DB3118}" destId="{31AC7BAE-F02D-4735-BB07-E709684ED690}" srcOrd="0" destOrd="0" presId="urn:microsoft.com/office/officeart/2005/8/layout/hierarchy4"/>
    <dgm:cxn modelId="{568EA489-0276-4920-AF32-F338BDA4C1E2}" type="presParOf" srcId="{94723A29-CDE1-4C14-9AB9-A26FA0DB3118}" destId="{F3C9A69A-3498-45B3-BEA5-1F29FD5C83C9}" srcOrd="1" destOrd="0" presId="urn:microsoft.com/office/officeart/2005/8/layout/hierarchy4"/>
    <dgm:cxn modelId="{533A46C8-9265-428D-812D-7513C26398D4}" type="presParOf" srcId="{94723A29-CDE1-4C14-9AB9-A26FA0DB3118}" destId="{A6312573-070B-4CEB-A686-4057E8F26C44}" srcOrd="2" destOrd="0" presId="urn:microsoft.com/office/officeart/2005/8/layout/hierarchy4"/>
    <dgm:cxn modelId="{6593F3A5-3A40-4003-9D21-231455FE46B2}" type="presParOf" srcId="{A6312573-070B-4CEB-A686-4057E8F26C44}" destId="{08712866-A1BC-4744-8190-36558512CC56}" srcOrd="0" destOrd="0" presId="urn:microsoft.com/office/officeart/2005/8/layout/hierarchy4"/>
    <dgm:cxn modelId="{B738AFF3-9D16-416D-A976-71799F62000C}" type="presParOf" srcId="{08712866-A1BC-4744-8190-36558512CC56}" destId="{F2A9C069-C7E3-4942-921D-65EB6684FE9C}" srcOrd="0" destOrd="0" presId="urn:microsoft.com/office/officeart/2005/8/layout/hierarchy4"/>
    <dgm:cxn modelId="{108A640E-A48B-4C62-97B0-9C829602C467}" type="presParOf" srcId="{08712866-A1BC-4744-8190-36558512CC56}" destId="{3147CBDC-78AC-4DEF-AB50-E428F6648064}" srcOrd="1" destOrd="0" presId="urn:microsoft.com/office/officeart/2005/8/layout/hierarchy4"/>
    <dgm:cxn modelId="{2BDA1D2F-465C-41CC-A026-B58B1F5A5E21}" type="presParOf" srcId="{A6312573-070B-4CEB-A686-4057E8F26C44}" destId="{BCB1E28E-3E0F-4B87-9F1A-6182FA33F31F}" srcOrd="1" destOrd="0" presId="urn:microsoft.com/office/officeart/2005/8/layout/hierarchy4"/>
    <dgm:cxn modelId="{765AABBB-6C4F-45F2-9A3C-1A8841DE5CF2}" type="presParOf" srcId="{A6312573-070B-4CEB-A686-4057E8F26C44}" destId="{B09A65E7-BDA7-4363-B9C7-6A2767067E9F}" srcOrd="2" destOrd="0" presId="urn:microsoft.com/office/officeart/2005/8/layout/hierarchy4"/>
    <dgm:cxn modelId="{49813260-90AB-4D1A-B1E6-1497B17B778E}" type="presParOf" srcId="{B09A65E7-BDA7-4363-B9C7-6A2767067E9F}" destId="{D9967F1E-EC7F-4CC3-BB47-6B0E33F8824F}" srcOrd="0" destOrd="0" presId="urn:microsoft.com/office/officeart/2005/8/layout/hierarchy4"/>
    <dgm:cxn modelId="{49C27C66-2C8A-4522-BC24-201FCDAFAFF9}" type="presParOf" srcId="{B09A65E7-BDA7-4363-B9C7-6A2767067E9F}" destId="{E13A841F-B4D9-449D-A268-319A448C322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79A4B1-E438-48CC-ACA3-9419BA8C20B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FCD665-8F80-4249-A363-8B0CCFF1F06B}">
      <dgm:prSet phldrT="[Текст]" custT="1"/>
      <dgm:spPr/>
      <dgm:t>
        <a:bodyPr/>
        <a:lstStyle/>
        <a:p>
          <a:r>
            <a:rPr lang="ru-RU" sz="3200" b="1" dirty="0" smtClean="0"/>
            <a:t>развивается письменная речь</a:t>
          </a:r>
          <a:endParaRPr lang="ru-RU" sz="3200" b="1" dirty="0"/>
        </a:p>
      </dgm:t>
    </dgm:pt>
    <dgm:pt modelId="{A7796080-C141-4864-B27F-02F665D6371F}" type="parTrans" cxnId="{AEF7BF43-B7A7-4F57-AFBB-E1173C4718A6}">
      <dgm:prSet/>
      <dgm:spPr/>
      <dgm:t>
        <a:bodyPr/>
        <a:lstStyle/>
        <a:p>
          <a:endParaRPr lang="ru-RU"/>
        </a:p>
      </dgm:t>
    </dgm:pt>
    <dgm:pt modelId="{F765A4BC-5DD8-4400-86C9-3DBFC6B0A637}" type="sibTrans" cxnId="{AEF7BF43-B7A7-4F57-AFBB-E1173C4718A6}">
      <dgm:prSet/>
      <dgm:spPr/>
      <dgm:t>
        <a:bodyPr/>
        <a:lstStyle/>
        <a:p>
          <a:endParaRPr lang="ru-RU"/>
        </a:p>
      </dgm:t>
    </dgm:pt>
    <dgm:pt modelId="{56ECC011-88EA-4568-B8DD-46DEE795133E}">
      <dgm:prSet phldrT="[Текст]" custT="1"/>
      <dgm:spPr/>
      <dgm:t>
        <a:bodyPr/>
        <a:lstStyle/>
        <a:p>
          <a:r>
            <a:rPr lang="ru-RU" sz="3200" b="1" dirty="0" smtClean="0"/>
            <a:t>учитель может познакомиться со всеми версиями </a:t>
          </a:r>
          <a:endParaRPr lang="ru-RU" sz="3200" b="1" dirty="0"/>
        </a:p>
      </dgm:t>
    </dgm:pt>
    <dgm:pt modelId="{13490680-9AC2-4BB4-9CAE-256331261737}" type="parTrans" cxnId="{6D6CF7AD-C3E5-449F-8E4F-D8C4E601E796}">
      <dgm:prSet/>
      <dgm:spPr/>
      <dgm:t>
        <a:bodyPr/>
        <a:lstStyle/>
        <a:p>
          <a:endParaRPr lang="ru-RU"/>
        </a:p>
      </dgm:t>
    </dgm:pt>
    <dgm:pt modelId="{CE008D72-D274-432D-AAC2-62A947C5E7FE}" type="sibTrans" cxnId="{6D6CF7AD-C3E5-449F-8E4F-D8C4E601E796}">
      <dgm:prSet/>
      <dgm:spPr/>
      <dgm:t>
        <a:bodyPr/>
        <a:lstStyle/>
        <a:p>
          <a:endParaRPr lang="ru-RU"/>
        </a:p>
      </dgm:t>
    </dgm:pt>
    <dgm:pt modelId="{C8348B95-AD11-4C27-A2D5-6A1AE173BD36}">
      <dgm:prSet phldrT="[Текст]" custT="1"/>
      <dgm:spPr/>
      <dgm:t>
        <a:bodyPr/>
        <a:lstStyle/>
        <a:p>
          <a:r>
            <a:rPr lang="ru-RU" sz="3200" b="1" dirty="0" smtClean="0"/>
            <a:t>повышается вовлеченность учеников</a:t>
          </a:r>
          <a:endParaRPr lang="ru-RU" sz="3200" b="1" dirty="0"/>
        </a:p>
      </dgm:t>
    </dgm:pt>
    <dgm:pt modelId="{DA66409D-3153-45DB-8D8E-1EF9A0F753CF}" type="parTrans" cxnId="{078C514E-FE9A-43A7-8257-B934C5B8E8A7}">
      <dgm:prSet/>
      <dgm:spPr/>
      <dgm:t>
        <a:bodyPr/>
        <a:lstStyle/>
        <a:p>
          <a:endParaRPr lang="ru-RU"/>
        </a:p>
      </dgm:t>
    </dgm:pt>
    <dgm:pt modelId="{E258B9D5-C71D-4E23-B89A-25126B29353B}" type="sibTrans" cxnId="{078C514E-FE9A-43A7-8257-B934C5B8E8A7}">
      <dgm:prSet/>
      <dgm:spPr/>
      <dgm:t>
        <a:bodyPr/>
        <a:lstStyle/>
        <a:p>
          <a:endParaRPr lang="ru-RU"/>
        </a:p>
      </dgm:t>
    </dgm:pt>
    <dgm:pt modelId="{F45DB7C5-31C6-47F9-9390-87EB8EA503B1}" type="pres">
      <dgm:prSet presAssocID="{6D79A4B1-E438-48CC-ACA3-9419BA8C20B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8428D2-E51B-44D1-8A12-0E63D503625E}" type="pres">
      <dgm:prSet presAssocID="{ABFCD665-8F80-4249-A363-8B0CCFF1F06B}" presName="parentLin" presStyleCnt="0"/>
      <dgm:spPr/>
    </dgm:pt>
    <dgm:pt modelId="{4617545A-F103-4EDA-873F-929658AE09B5}" type="pres">
      <dgm:prSet presAssocID="{ABFCD665-8F80-4249-A363-8B0CCFF1F06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3F8C0B5-E60B-45DA-A9F2-EDDBB1278DB9}" type="pres">
      <dgm:prSet presAssocID="{ABFCD665-8F80-4249-A363-8B0CCFF1F06B}" presName="parentText" presStyleLbl="node1" presStyleIdx="0" presStyleCnt="3" custScaleX="142857" custLinFactNeighborX="-11030" custLinFactNeighborY="-58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2B3C6-D66E-4EC2-B1A8-6A0FDAC5D54D}" type="pres">
      <dgm:prSet presAssocID="{ABFCD665-8F80-4249-A363-8B0CCFF1F06B}" presName="negativeSpace" presStyleCnt="0"/>
      <dgm:spPr/>
    </dgm:pt>
    <dgm:pt modelId="{56FB1565-48B9-4753-BE01-C9723044008B}" type="pres">
      <dgm:prSet presAssocID="{ABFCD665-8F80-4249-A363-8B0CCFF1F06B}" presName="childText" presStyleLbl="conFgAcc1" presStyleIdx="0" presStyleCnt="3">
        <dgm:presLayoutVars>
          <dgm:bulletEnabled val="1"/>
        </dgm:presLayoutVars>
      </dgm:prSet>
      <dgm:spPr/>
    </dgm:pt>
    <dgm:pt modelId="{06E1C12A-0693-46E6-A735-206F5D0B0A08}" type="pres">
      <dgm:prSet presAssocID="{F765A4BC-5DD8-4400-86C9-3DBFC6B0A637}" presName="spaceBetweenRectangles" presStyleCnt="0"/>
      <dgm:spPr/>
    </dgm:pt>
    <dgm:pt modelId="{EDDC7B94-95EF-4FA0-AA84-9E3729D7C64C}" type="pres">
      <dgm:prSet presAssocID="{56ECC011-88EA-4568-B8DD-46DEE795133E}" presName="parentLin" presStyleCnt="0"/>
      <dgm:spPr/>
    </dgm:pt>
    <dgm:pt modelId="{DA0C122B-2449-4386-9E1F-17EEC2840D28}" type="pres">
      <dgm:prSet presAssocID="{56ECC011-88EA-4568-B8DD-46DEE795133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7F688F3-2961-4B14-9574-3F5EE99861B8}" type="pres">
      <dgm:prSet presAssocID="{56ECC011-88EA-4568-B8DD-46DEE795133E}" presName="parentText" presStyleLbl="node1" presStyleIdx="1" presStyleCnt="3" custScaleX="140994" custScaleY="125166" custLinFactNeighborX="8260" custLinFactNeighborY="-4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B18A0-510C-400D-A456-7D6619AC059D}" type="pres">
      <dgm:prSet presAssocID="{56ECC011-88EA-4568-B8DD-46DEE795133E}" presName="negativeSpace" presStyleCnt="0"/>
      <dgm:spPr/>
    </dgm:pt>
    <dgm:pt modelId="{6A1F311C-0F7B-4C0F-8336-703BA2FADFDB}" type="pres">
      <dgm:prSet presAssocID="{56ECC011-88EA-4568-B8DD-46DEE795133E}" presName="childText" presStyleLbl="conFgAcc1" presStyleIdx="1" presStyleCnt="3">
        <dgm:presLayoutVars>
          <dgm:bulletEnabled val="1"/>
        </dgm:presLayoutVars>
      </dgm:prSet>
      <dgm:spPr/>
    </dgm:pt>
    <dgm:pt modelId="{D6862C1B-6CF9-4801-BEBC-179E0C45CB3F}" type="pres">
      <dgm:prSet presAssocID="{CE008D72-D274-432D-AAC2-62A947C5E7FE}" presName="spaceBetweenRectangles" presStyleCnt="0"/>
      <dgm:spPr/>
    </dgm:pt>
    <dgm:pt modelId="{FA126029-1073-4050-94FE-A6477B2FC07C}" type="pres">
      <dgm:prSet presAssocID="{C8348B95-AD11-4C27-A2D5-6A1AE173BD36}" presName="parentLin" presStyleCnt="0"/>
      <dgm:spPr/>
    </dgm:pt>
    <dgm:pt modelId="{6CE8DEB2-30E8-47A2-B553-30BAB94F7AC9}" type="pres">
      <dgm:prSet presAssocID="{C8348B95-AD11-4C27-A2D5-6A1AE173BD3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4655577-FB39-4AC2-92BC-B9252DAC3833}" type="pres">
      <dgm:prSet presAssocID="{C8348B95-AD11-4C27-A2D5-6A1AE173BD36}" presName="parentText" presStyleLbl="node1" presStyleIdx="2" presStyleCnt="3" custScaleX="1347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4BF46-09B0-4449-977D-F640EB436AA0}" type="pres">
      <dgm:prSet presAssocID="{C8348B95-AD11-4C27-A2D5-6A1AE173BD36}" presName="negativeSpace" presStyleCnt="0"/>
      <dgm:spPr/>
    </dgm:pt>
    <dgm:pt modelId="{80B8CEB8-AEAF-4879-AE23-AD8EEFB1C765}" type="pres">
      <dgm:prSet presAssocID="{C8348B95-AD11-4C27-A2D5-6A1AE173BD3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F57C7A2-9251-4478-A2AF-57A175ACDF1A}" type="presOf" srcId="{6D79A4B1-E438-48CC-ACA3-9419BA8C20BE}" destId="{F45DB7C5-31C6-47F9-9390-87EB8EA503B1}" srcOrd="0" destOrd="0" presId="urn:microsoft.com/office/officeart/2005/8/layout/list1"/>
    <dgm:cxn modelId="{8BE2910E-0C5B-4890-B917-B5CABB0AAC10}" type="presOf" srcId="{56ECC011-88EA-4568-B8DD-46DEE795133E}" destId="{DA0C122B-2449-4386-9E1F-17EEC2840D28}" srcOrd="0" destOrd="0" presId="urn:microsoft.com/office/officeart/2005/8/layout/list1"/>
    <dgm:cxn modelId="{BB3C7ED5-AB5C-4DD8-AF2D-A072A02FB5BC}" type="presOf" srcId="{C8348B95-AD11-4C27-A2D5-6A1AE173BD36}" destId="{6CE8DEB2-30E8-47A2-B553-30BAB94F7AC9}" srcOrd="0" destOrd="0" presId="urn:microsoft.com/office/officeart/2005/8/layout/list1"/>
    <dgm:cxn modelId="{6D6CF7AD-C3E5-449F-8E4F-D8C4E601E796}" srcId="{6D79A4B1-E438-48CC-ACA3-9419BA8C20BE}" destId="{56ECC011-88EA-4568-B8DD-46DEE795133E}" srcOrd="1" destOrd="0" parTransId="{13490680-9AC2-4BB4-9CAE-256331261737}" sibTransId="{CE008D72-D274-432D-AAC2-62A947C5E7FE}"/>
    <dgm:cxn modelId="{3A6356DF-9214-43DD-8BC2-155A8F5026C5}" type="presOf" srcId="{ABFCD665-8F80-4249-A363-8B0CCFF1F06B}" destId="{4617545A-F103-4EDA-873F-929658AE09B5}" srcOrd="0" destOrd="0" presId="urn:microsoft.com/office/officeart/2005/8/layout/list1"/>
    <dgm:cxn modelId="{AEF7BF43-B7A7-4F57-AFBB-E1173C4718A6}" srcId="{6D79A4B1-E438-48CC-ACA3-9419BA8C20BE}" destId="{ABFCD665-8F80-4249-A363-8B0CCFF1F06B}" srcOrd="0" destOrd="0" parTransId="{A7796080-C141-4864-B27F-02F665D6371F}" sibTransId="{F765A4BC-5DD8-4400-86C9-3DBFC6B0A637}"/>
    <dgm:cxn modelId="{B754E328-0CA7-4EC0-9E77-67777D88A418}" type="presOf" srcId="{C8348B95-AD11-4C27-A2D5-6A1AE173BD36}" destId="{64655577-FB39-4AC2-92BC-B9252DAC3833}" srcOrd="1" destOrd="0" presId="urn:microsoft.com/office/officeart/2005/8/layout/list1"/>
    <dgm:cxn modelId="{6E422ABF-35D3-4AAA-B430-8C790C18A8F5}" type="presOf" srcId="{56ECC011-88EA-4568-B8DD-46DEE795133E}" destId="{87F688F3-2961-4B14-9574-3F5EE99861B8}" srcOrd="1" destOrd="0" presId="urn:microsoft.com/office/officeart/2005/8/layout/list1"/>
    <dgm:cxn modelId="{078C514E-FE9A-43A7-8257-B934C5B8E8A7}" srcId="{6D79A4B1-E438-48CC-ACA3-9419BA8C20BE}" destId="{C8348B95-AD11-4C27-A2D5-6A1AE173BD36}" srcOrd="2" destOrd="0" parTransId="{DA66409D-3153-45DB-8D8E-1EF9A0F753CF}" sibTransId="{E258B9D5-C71D-4E23-B89A-25126B29353B}"/>
    <dgm:cxn modelId="{7B01C7CD-E788-49AF-9BB8-4B8A297F2AC8}" type="presOf" srcId="{ABFCD665-8F80-4249-A363-8B0CCFF1F06B}" destId="{83F8C0B5-E60B-45DA-A9F2-EDDBB1278DB9}" srcOrd="1" destOrd="0" presId="urn:microsoft.com/office/officeart/2005/8/layout/list1"/>
    <dgm:cxn modelId="{271E6195-8954-423B-87DA-CF56BE782800}" type="presParOf" srcId="{F45DB7C5-31C6-47F9-9390-87EB8EA503B1}" destId="{938428D2-E51B-44D1-8A12-0E63D503625E}" srcOrd="0" destOrd="0" presId="urn:microsoft.com/office/officeart/2005/8/layout/list1"/>
    <dgm:cxn modelId="{34D26666-B418-4FED-AE56-B8F239AF593A}" type="presParOf" srcId="{938428D2-E51B-44D1-8A12-0E63D503625E}" destId="{4617545A-F103-4EDA-873F-929658AE09B5}" srcOrd="0" destOrd="0" presId="urn:microsoft.com/office/officeart/2005/8/layout/list1"/>
    <dgm:cxn modelId="{52A5A958-7A0B-4017-9F59-7747A6DDD7A9}" type="presParOf" srcId="{938428D2-E51B-44D1-8A12-0E63D503625E}" destId="{83F8C0B5-E60B-45DA-A9F2-EDDBB1278DB9}" srcOrd="1" destOrd="0" presId="urn:microsoft.com/office/officeart/2005/8/layout/list1"/>
    <dgm:cxn modelId="{EE604B09-AD33-4CA3-8665-53D623E3138C}" type="presParOf" srcId="{F45DB7C5-31C6-47F9-9390-87EB8EA503B1}" destId="{B1B2B3C6-D66E-4EC2-B1A8-6A0FDAC5D54D}" srcOrd="1" destOrd="0" presId="urn:microsoft.com/office/officeart/2005/8/layout/list1"/>
    <dgm:cxn modelId="{FC106258-881C-4708-B2B3-6121F289ABD4}" type="presParOf" srcId="{F45DB7C5-31C6-47F9-9390-87EB8EA503B1}" destId="{56FB1565-48B9-4753-BE01-C9723044008B}" srcOrd="2" destOrd="0" presId="urn:microsoft.com/office/officeart/2005/8/layout/list1"/>
    <dgm:cxn modelId="{8F69EB50-FF3C-4464-B800-1CCD4070E578}" type="presParOf" srcId="{F45DB7C5-31C6-47F9-9390-87EB8EA503B1}" destId="{06E1C12A-0693-46E6-A735-206F5D0B0A08}" srcOrd="3" destOrd="0" presId="urn:microsoft.com/office/officeart/2005/8/layout/list1"/>
    <dgm:cxn modelId="{226C1CF1-7363-4948-8766-7017994548AB}" type="presParOf" srcId="{F45DB7C5-31C6-47F9-9390-87EB8EA503B1}" destId="{EDDC7B94-95EF-4FA0-AA84-9E3729D7C64C}" srcOrd="4" destOrd="0" presId="urn:microsoft.com/office/officeart/2005/8/layout/list1"/>
    <dgm:cxn modelId="{DE98444B-245F-419F-B32D-727C99AC6EB0}" type="presParOf" srcId="{EDDC7B94-95EF-4FA0-AA84-9E3729D7C64C}" destId="{DA0C122B-2449-4386-9E1F-17EEC2840D28}" srcOrd="0" destOrd="0" presId="urn:microsoft.com/office/officeart/2005/8/layout/list1"/>
    <dgm:cxn modelId="{33065423-0741-4D09-90D3-767D73489CBE}" type="presParOf" srcId="{EDDC7B94-95EF-4FA0-AA84-9E3729D7C64C}" destId="{87F688F3-2961-4B14-9574-3F5EE99861B8}" srcOrd="1" destOrd="0" presId="urn:microsoft.com/office/officeart/2005/8/layout/list1"/>
    <dgm:cxn modelId="{E10EE37C-8C98-42BB-B872-5F79E9D2B636}" type="presParOf" srcId="{F45DB7C5-31C6-47F9-9390-87EB8EA503B1}" destId="{F93B18A0-510C-400D-A456-7D6619AC059D}" srcOrd="5" destOrd="0" presId="urn:microsoft.com/office/officeart/2005/8/layout/list1"/>
    <dgm:cxn modelId="{06F3607C-52B5-4BCA-AEC2-10CA1B77101B}" type="presParOf" srcId="{F45DB7C5-31C6-47F9-9390-87EB8EA503B1}" destId="{6A1F311C-0F7B-4C0F-8336-703BA2FADFDB}" srcOrd="6" destOrd="0" presId="urn:microsoft.com/office/officeart/2005/8/layout/list1"/>
    <dgm:cxn modelId="{3D30F045-DDF5-49D0-ADC4-9518312B43AE}" type="presParOf" srcId="{F45DB7C5-31C6-47F9-9390-87EB8EA503B1}" destId="{D6862C1B-6CF9-4801-BEBC-179E0C45CB3F}" srcOrd="7" destOrd="0" presId="urn:microsoft.com/office/officeart/2005/8/layout/list1"/>
    <dgm:cxn modelId="{7A6A0545-08A5-4405-8C05-887BE151F8CA}" type="presParOf" srcId="{F45DB7C5-31C6-47F9-9390-87EB8EA503B1}" destId="{FA126029-1073-4050-94FE-A6477B2FC07C}" srcOrd="8" destOrd="0" presId="urn:microsoft.com/office/officeart/2005/8/layout/list1"/>
    <dgm:cxn modelId="{E7974E65-F3EE-426C-BF49-D304A09EEC95}" type="presParOf" srcId="{FA126029-1073-4050-94FE-A6477B2FC07C}" destId="{6CE8DEB2-30E8-47A2-B553-30BAB94F7AC9}" srcOrd="0" destOrd="0" presId="urn:microsoft.com/office/officeart/2005/8/layout/list1"/>
    <dgm:cxn modelId="{CEBE6940-5C8D-4A3B-8A22-19F8C00CFF16}" type="presParOf" srcId="{FA126029-1073-4050-94FE-A6477B2FC07C}" destId="{64655577-FB39-4AC2-92BC-B9252DAC3833}" srcOrd="1" destOrd="0" presId="urn:microsoft.com/office/officeart/2005/8/layout/list1"/>
    <dgm:cxn modelId="{4917CE4E-0298-40B1-A463-EB59A513B8BB}" type="presParOf" srcId="{F45DB7C5-31C6-47F9-9390-87EB8EA503B1}" destId="{69F4BF46-09B0-4449-977D-F640EB436AA0}" srcOrd="9" destOrd="0" presId="urn:microsoft.com/office/officeart/2005/8/layout/list1"/>
    <dgm:cxn modelId="{732A5E0E-33B5-42C5-9FD3-366BBAD7B58D}" type="presParOf" srcId="{F45DB7C5-31C6-47F9-9390-87EB8EA503B1}" destId="{80B8CEB8-AEAF-4879-AE23-AD8EEFB1C76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7D37AE-EA1C-4109-AAE1-2166630C03E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CF7613-94A2-4E6A-A6A2-45C6EA577A33}">
      <dgm:prSet phldrT="[Текст]" custT="1"/>
      <dgm:spPr/>
      <dgm:t>
        <a:bodyPr/>
        <a:lstStyle/>
        <a:p>
          <a:r>
            <a:rPr lang="ru-RU" sz="3200" b="1" i="1" dirty="0" smtClean="0"/>
            <a:t>Подготовка к восприятию проблемы </a:t>
          </a:r>
          <a:endParaRPr lang="ru-RU" sz="3200" b="1" dirty="0"/>
        </a:p>
      </dgm:t>
    </dgm:pt>
    <dgm:pt modelId="{6981074A-C14B-4439-B4E2-4B458846C03C}" type="parTrans" cxnId="{15030CF8-1D45-438D-9D48-ED1383DA3DC7}">
      <dgm:prSet/>
      <dgm:spPr/>
      <dgm:t>
        <a:bodyPr/>
        <a:lstStyle/>
        <a:p>
          <a:endParaRPr lang="ru-RU"/>
        </a:p>
      </dgm:t>
    </dgm:pt>
    <dgm:pt modelId="{46DC0086-71E2-4D26-A74E-5C5BCAF5E1A4}" type="sibTrans" cxnId="{15030CF8-1D45-438D-9D48-ED1383DA3DC7}">
      <dgm:prSet/>
      <dgm:spPr/>
      <dgm:t>
        <a:bodyPr/>
        <a:lstStyle/>
        <a:p>
          <a:endParaRPr lang="ru-RU"/>
        </a:p>
      </dgm:t>
    </dgm:pt>
    <dgm:pt modelId="{692D64E5-E3F9-4947-B4F0-EB45240CA2F1}">
      <dgm:prSet phldrT="[Текст]" custT="1"/>
      <dgm:spPr/>
      <dgm:t>
        <a:bodyPr/>
        <a:lstStyle/>
        <a:p>
          <a:r>
            <a:rPr lang="ru-RU" sz="3200" b="1" i="1" dirty="0" smtClean="0"/>
            <a:t>Создание проблемной ситуации</a:t>
          </a:r>
          <a:r>
            <a:rPr lang="ru-RU" sz="3200" i="1" dirty="0" smtClean="0"/>
            <a:t> </a:t>
          </a:r>
          <a:endParaRPr lang="ru-RU" sz="3200" dirty="0"/>
        </a:p>
      </dgm:t>
    </dgm:pt>
    <dgm:pt modelId="{76CF20EF-F1D1-45E5-B5A4-ADE6968D1B00}" type="parTrans" cxnId="{35F8BAA3-0ED3-4651-A414-12D391683763}">
      <dgm:prSet/>
      <dgm:spPr/>
      <dgm:t>
        <a:bodyPr/>
        <a:lstStyle/>
        <a:p>
          <a:endParaRPr lang="ru-RU"/>
        </a:p>
      </dgm:t>
    </dgm:pt>
    <dgm:pt modelId="{4787E79A-6F52-49F5-A642-92E89E0657AA}" type="sibTrans" cxnId="{35F8BAA3-0ED3-4651-A414-12D391683763}">
      <dgm:prSet/>
      <dgm:spPr/>
      <dgm:t>
        <a:bodyPr/>
        <a:lstStyle/>
        <a:p>
          <a:endParaRPr lang="ru-RU"/>
        </a:p>
      </dgm:t>
    </dgm:pt>
    <dgm:pt modelId="{DEC7419C-AF33-4D76-89A0-602E48FCD5DD}">
      <dgm:prSet phldrT="[Текст]" custT="1"/>
      <dgm:spPr/>
      <dgm:t>
        <a:bodyPr/>
        <a:lstStyle/>
        <a:p>
          <a:r>
            <a:rPr lang="ru-RU" sz="3200" b="1" i="1" dirty="0" smtClean="0"/>
            <a:t>Формулирование проблемы </a:t>
          </a:r>
          <a:endParaRPr lang="ru-RU" sz="3200" b="1" i="1" dirty="0"/>
        </a:p>
      </dgm:t>
    </dgm:pt>
    <dgm:pt modelId="{7CC2FB9E-EF20-4D03-91CF-7FD5CE778C8F}" type="parTrans" cxnId="{9B5E6B0C-2F02-474B-8E84-0B08BDA37CB3}">
      <dgm:prSet/>
      <dgm:spPr/>
      <dgm:t>
        <a:bodyPr/>
        <a:lstStyle/>
        <a:p>
          <a:endParaRPr lang="ru-RU"/>
        </a:p>
      </dgm:t>
    </dgm:pt>
    <dgm:pt modelId="{1490B4D5-94E5-4570-B4F7-8F709D878069}" type="sibTrans" cxnId="{9B5E6B0C-2F02-474B-8E84-0B08BDA37CB3}">
      <dgm:prSet/>
      <dgm:spPr/>
      <dgm:t>
        <a:bodyPr/>
        <a:lstStyle/>
        <a:p>
          <a:endParaRPr lang="ru-RU"/>
        </a:p>
      </dgm:t>
    </dgm:pt>
    <dgm:pt modelId="{C5B405DB-CD89-4701-BD8D-7A932CD018A9}">
      <dgm:prSet custT="1"/>
      <dgm:spPr/>
      <dgm:t>
        <a:bodyPr/>
        <a:lstStyle/>
        <a:p>
          <a:r>
            <a:rPr lang="ru-RU" sz="3200" b="1" i="1" dirty="0" smtClean="0"/>
            <a:t>Процесс решения проблемы </a:t>
          </a:r>
          <a:endParaRPr lang="ru-RU" sz="3200" b="1" i="1" dirty="0"/>
        </a:p>
      </dgm:t>
    </dgm:pt>
    <dgm:pt modelId="{AD098F22-3039-4492-8862-BAA7577139A4}" type="parTrans" cxnId="{252A9431-28EE-405A-AD65-257677ED315F}">
      <dgm:prSet/>
      <dgm:spPr/>
      <dgm:t>
        <a:bodyPr/>
        <a:lstStyle/>
        <a:p>
          <a:endParaRPr lang="ru-RU"/>
        </a:p>
      </dgm:t>
    </dgm:pt>
    <dgm:pt modelId="{1FC280DA-CF4D-4CC3-8D1D-F2F673180868}" type="sibTrans" cxnId="{252A9431-28EE-405A-AD65-257677ED315F}">
      <dgm:prSet/>
      <dgm:spPr/>
      <dgm:t>
        <a:bodyPr/>
        <a:lstStyle/>
        <a:p>
          <a:endParaRPr lang="ru-RU"/>
        </a:p>
      </dgm:t>
    </dgm:pt>
    <dgm:pt modelId="{C1FEBF60-3010-4E7E-9507-D804706029DF}">
      <dgm:prSet custT="1"/>
      <dgm:spPr/>
      <dgm:t>
        <a:bodyPr/>
        <a:lstStyle/>
        <a:p>
          <a:r>
            <a:rPr lang="ru-RU" sz="3200" b="1" i="1" dirty="0" smtClean="0"/>
            <a:t>Доказательство правильности избранного решения</a:t>
          </a:r>
          <a:endParaRPr lang="ru-RU" sz="3200" b="1" i="1" dirty="0"/>
        </a:p>
      </dgm:t>
    </dgm:pt>
    <dgm:pt modelId="{F36D9107-76A6-4191-B402-2663AD300AFA}" type="parTrans" cxnId="{16BB7BC9-88E5-4443-A44D-84A1F2CC747E}">
      <dgm:prSet/>
      <dgm:spPr/>
      <dgm:t>
        <a:bodyPr/>
        <a:lstStyle/>
        <a:p>
          <a:endParaRPr lang="ru-RU"/>
        </a:p>
      </dgm:t>
    </dgm:pt>
    <dgm:pt modelId="{6037BCD3-5823-4875-9E69-835C8137F4B7}" type="sibTrans" cxnId="{16BB7BC9-88E5-4443-A44D-84A1F2CC747E}">
      <dgm:prSet/>
      <dgm:spPr/>
      <dgm:t>
        <a:bodyPr/>
        <a:lstStyle/>
        <a:p>
          <a:endParaRPr lang="ru-RU"/>
        </a:p>
      </dgm:t>
    </dgm:pt>
    <dgm:pt modelId="{02AB73DE-5F5D-4D6B-9E85-EE58A4431020}" type="pres">
      <dgm:prSet presAssocID="{6E7D37AE-EA1C-4109-AAE1-2166630C03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0B99A6-BC76-4F9B-AAF3-05DAB2D2BA63}" type="pres">
      <dgm:prSet presAssocID="{C1FEBF60-3010-4E7E-9507-D804706029DF}" presName="boxAndChildren" presStyleCnt="0"/>
      <dgm:spPr/>
    </dgm:pt>
    <dgm:pt modelId="{7E275ED2-4298-47C7-B538-82E93850543F}" type="pres">
      <dgm:prSet presAssocID="{C1FEBF60-3010-4E7E-9507-D804706029DF}" presName="parentTextBox" presStyleLbl="node1" presStyleIdx="0" presStyleCnt="5" custScaleY="140240"/>
      <dgm:spPr/>
      <dgm:t>
        <a:bodyPr/>
        <a:lstStyle/>
        <a:p>
          <a:endParaRPr lang="ru-RU"/>
        </a:p>
      </dgm:t>
    </dgm:pt>
    <dgm:pt modelId="{C529D16A-34A0-42A5-BFDF-BCF1C2FE22DE}" type="pres">
      <dgm:prSet presAssocID="{1FC280DA-CF4D-4CC3-8D1D-F2F673180868}" presName="sp" presStyleCnt="0"/>
      <dgm:spPr/>
    </dgm:pt>
    <dgm:pt modelId="{E71F70FD-FCD6-41DF-9096-FA6E88395418}" type="pres">
      <dgm:prSet presAssocID="{C5B405DB-CD89-4701-BD8D-7A932CD018A9}" presName="arrowAndChildren" presStyleCnt="0"/>
      <dgm:spPr/>
    </dgm:pt>
    <dgm:pt modelId="{0CCFD488-B87E-40D0-92AA-7B29CD968D6A}" type="pres">
      <dgm:prSet presAssocID="{C5B405DB-CD89-4701-BD8D-7A932CD018A9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A9B1A1C4-5794-44D1-B4CA-CDEBB65D4700}" type="pres">
      <dgm:prSet presAssocID="{1490B4D5-94E5-4570-B4F7-8F709D878069}" presName="sp" presStyleCnt="0"/>
      <dgm:spPr/>
    </dgm:pt>
    <dgm:pt modelId="{85916CBC-6435-4C2A-802E-1520122C306E}" type="pres">
      <dgm:prSet presAssocID="{DEC7419C-AF33-4D76-89A0-602E48FCD5DD}" presName="arrowAndChildren" presStyleCnt="0"/>
      <dgm:spPr/>
    </dgm:pt>
    <dgm:pt modelId="{E787D71A-7625-4054-BA04-5B54BDE57E04}" type="pres">
      <dgm:prSet presAssocID="{DEC7419C-AF33-4D76-89A0-602E48FCD5DD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98F36223-4B23-455E-95C3-013DBAE5CD1F}" type="pres">
      <dgm:prSet presAssocID="{4787E79A-6F52-49F5-A642-92E89E0657AA}" presName="sp" presStyleCnt="0"/>
      <dgm:spPr/>
    </dgm:pt>
    <dgm:pt modelId="{A3D69906-CB9D-4EF8-8AFF-B9EB9299397D}" type="pres">
      <dgm:prSet presAssocID="{692D64E5-E3F9-4947-B4F0-EB45240CA2F1}" presName="arrowAndChildren" presStyleCnt="0"/>
      <dgm:spPr/>
    </dgm:pt>
    <dgm:pt modelId="{069A8F1B-F034-4B82-98DF-36D4932BAB26}" type="pres">
      <dgm:prSet presAssocID="{692D64E5-E3F9-4947-B4F0-EB45240CA2F1}" presName="parentTextArrow" presStyleLbl="node1" presStyleIdx="3" presStyleCnt="5" custLinFactNeighborX="454" custLinFactNeighborY="-340"/>
      <dgm:spPr/>
      <dgm:t>
        <a:bodyPr/>
        <a:lstStyle/>
        <a:p>
          <a:endParaRPr lang="ru-RU"/>
        </a:p>
      </dgm:t>
    </dgm:pt>
    <dgm:pt modelId="{2F982149-336D-45DF-B425-5DC037FF345D}" type="pres">
      <dgm:prSet presAssocID="{46DC0086-71E2-4D26-A74E-5C5BCAF5E1A4}" presName="sp" presStyleCnt="0"/>
      <dgm:spPr/>
    </dgm:pt>
    <dgm:pt modelId="{3F351742-7D86-4198-8282-B1BBC070477A}" type="pres">
      <dgm:prSet presAssocID="{CDCF7613-94A2-4E6A-A6A2-45C6EA577A33}" presName="arrowAndChildren" presStyleCnt="0"/>
      <dgm:spPr/>
    </dgm:pt>
    <dgm:pt modelId="{29EC3C0E-DC6D-4BBE-8831-B5BA282821D8}" type="pres">
      <dgm:prSet presAssocID="{CDCF7613-94A2-4E6A-A6A2-45C6EA577A33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5223434D-7C04-4A5A-9155-2940D843492C}" type="presOf" srcId="{692D64E5-E3F9-4947-B4F0-EB45240CA2F1}" destId="{069A8F1B-F034-4B82-98DF-36D4932BAB26}" srcOrd="0" destOrd="0" presId="urn:microsoft.com/office/officeart/2005/8/layout/process4"/>
    <dgm:cxn modelId="{15030CF8-1D45-438D-9D48-ED1383DA3DC7}" srcId="{6E7D37AE-EA1C-4109-AAE1-2166630C03E8}" destId="{CDCF7613-94A2-4E6A-A6A2-45C6EA577A33}" srcOrd="0" destOrd="0" parTransId="{6981074A-C14B-4439-B4E2-4B458846C03C}" sibTransId="{46DC0086-71E2-4D26-A74E-5C5BCAF5E1A4}"/>
    <dgm:cxn modelId="{3CF09942-0A74-46A9-B2E0-7956472DD41D}" type="presOf" srcId="{DEC7419C-AF33-4D76-89A0-602E48FCD5DD}" destId="{E787D71A-7625-4054-BA04-5B54BDE57E04}" srcOrd="0" destOrd="0" presId="urn:microsoft.com/office/officeart/2005/8/layout/process4"/>
    <dgm:cxn modelId="{8891908A-EB8F-47CB-A3CA-C78134D06CFE}" type="presOf" srcId="{C5B405DB-CD89-4701-BD8D-7A932CD018A9}" destId="{0CCFD488-B87E-40D0-92AA-7B29CD968D6A}" srcOrd="0" destOrd="0" presId="urn:microsoft.com/office/officeart/2005/8/layout/process4"/>
    <dgm:cxn modelId="{9B5E6B0C-2F02-474B-8E84-0B08BDA37CB3}" srcId="{6E7D37AE-EA1C-4109-AAE1-2166630C03E8}" destId="{DEC7419C-AF33-4D76-89A0-602E48FCD5DD}" srcOrd="2" destOrd="0" parTransId="{7CC2FB9E-EF20-4D03-91CF-7FD5CE778C8F}" sibTransId="{1490B4D5-94E5-4570-B4F7-8F709D878069}"/>
    <dgm:cxn modelId="{252A9431-28EE-405A-AD65-257677ED315F}" srcId="{6E7D37AE-EA1C-4109-AAE1-2166630C03E8}" destId="{C5B405DB-CD89-4701-BD8D-7A932CD018A9}" srcOrd="3" destOrd="0" parTransId="{AD098F22-3039-4492-8862-BAA7577139A4}" sibTransId="{1FC280DA-CF4D-4CC3-8D1D-F2F673180868}"/>
    <dgm:cxn modelId="{CFAF4C5A-088E-4E10-9B13-0332046C99EB}" type="presOf" srcId="{C1FEBF60-3010-4E7E-9507-D804706029DF}" destId="{7E275ED2-4298-47C7-B538-82E93850543F}" srcOrd="0" destOrd="0" presId="urn:microsoft.com/office/officeart/2005/8/layout/process4"/>
    <dgm:cxn modelId="{7A8DDBF1-DD11-4CC0-9496-B68EB5695A9F}" type="presOf" srcId="{6E7D37AE-EA1C-4109-AAE1-2166630C03E8}" destId="{02AB73DE-5F5D-4D6B-9E85-EE58A4431020}" srcOrd="0" destOrd="0" presId="urn:microsoft.com/office/officeart/2005/8/layout/process4"/>
    <dgm:cxn modelId="{35F8BAA3-0ED3-4651-A414-12D391683763}" srcId="{6E7D37AE-EA1C-4109-AAE1-2166630C03E8}" destId="{692D64E5-E3F9-4947-B4F0-EB45240CA2F1}" srcOrd="1" destOrd="0" parTransId="{76CF20EF-F1D1-45E5-B5A4-ADE6968D1B00}" sibTransId="{4787E79A-6F52-49F5-A642-92E89E0657AA}"/>
    <dgm:cxn modelId="{8E380076-AFCA-44D1-A829-226932CFEEB8}" type="presOf" srcId="{CDCF7613-94A2-4E6A-A6A2-45C6EA577A33}" destId="{29EC3C0E-DC6D-4BBE-8831-B5BA282821D8}" srcOrd="0" destOrd="0" presId="urn:microsoft.com/office/officeart/2005/8/layout/process4"/>
    <dgm:cxn modelId="{16BB7BC9-88E5-4443-A44D-84A1F2CC747E}" srcId="{6E7D37AE-EA1C-4109-AAE1-2166630C03E8}" destId="{C1FEBF60-3010-4E7E-9507-D804706029DF}" srcOrd="4" destOrd="0" parTransId="{F36D9107-76A6-4191-B402-2663AD300AFA}" sibTransId="{6037BCD3-5823-4875-9E69-835C8137F4B7}"/>
    <dgm:cxn modelId="{894CACE9-80D8-4F8F-8349-14EB4A76020A}" type="presParOf" srcId="{02AB73DE-5F5D-4D6B-9E85-EE58A4431020}" destId="{230B99A6-BC76-4F9B-AAF3-05DAB2D2BA63}" srcOrd="0" destOrd="0" presId="urn:microsoft.com/office/officeart/2005/8/layout/process4"/>
    <dgm:cxn modelId="{413174D7-F748-416E-B5AD-9D075AD79FCF}" type="presParOf" srcId="{230B99A6-BC76-4F9B-AAF3-05DAB2D2BA63}" destId="{7E275ED2-4298-47C7-B538-82E93850543F}" srcOrd="0" destOrd="0" presId="urn:microsoft.com/office/officeart/2005/8/layout/process4"/>
    <dgm:cxn modelId="{76C07A47-F6E3-4A30-81BC-C3BE5356ADF8}" type="presParOf" srcId="{02AB73DE-5F5D-4D6B-9E85-EE58A4431020}" destId="{C529D16A-34A0-42A5-BFDF-BCF1C2FE22DE}" srcOrd="1" destOrd="0" presId="urn:microsoft.com/office/officeart/2005/8/layout/process4"/>
    <dgm:cxn modelId="{CE628EA8-D747-4F2E-BD32-1227A0B9CEC7}" type="presParOf" srcId="{02AB73DE-5F5D-4D6B-9E85-EE58A4431020}" destId="{E71F70FD-FCD6-41DF-9096-FA6E88395418}" srcOrd="2" destOrd="0" presId="urn:microsoft.com/office/officeart/2005/8/layout/process4"/>
    <dgm:cxn modelId="{B0E2A6EE-8353-4370-AF8F-62F0981A04ED}" type="presParOf" srcId="{E71F70FD-FCD6-41DF-9096-FA6E88395418}" destId="{0CCFD488-B87E-40D0-92AA-7B29CD968D6A}" srcOrd="0" destOrd="0" presId="urn:microsoft.com/office/officeart/2005/8/layout/process4"/>
    <dgm:cxn modelId="{C91BBACD-B160-426E-8BBF-6B1C3F942735}" type="presParOf" srcId="{02AB73DE-5F5D-4D6B-9E85-EE58A4431020}" destId="{A9B1A1C4-5794-44D1-B4CA-CDEBB65D4700}" srcOrd="3" destOrd="0" presId="urn:microsoft.com/office/officeart/2005/8/layout/process4"/>
    <dgm:cxn modelId="{A848EE39-4A5C-4D7F-9430-FB7D9AB8DCEF}" type="presParOf" srcId="{02AB73DE-5F5D-4D6B-9E85-EE58A4431020}" destId="{85916CBC-6435-4C2A-802E-1520122C306E}" srcOrd="4" destOrd="0" presId="urn:microsoft.com/office/officeart/2005/8/layout/process4"/>
    <dgm:cxn modelId="{98B16EE2-2207-4EE0-8403-6097EB153E6A}" type="presParOf" srcId="{85916CBC-6435-4C2A-802E-1520122C306E}" destId="{E787D71A-7625-4054-BA04-5B54BDE57E04}" srcOrd="0" destOrd="0" presId="urn:microsoft.com/office/officeart/2005/8/layout/process4"/>
    <dgm:cxn modelId="{B8016A46-6B02-4B84-A7BA-6ADFA07DBD0F}" type="presParOf" srcId="{02AB73DE-5F5D-4D6B-9E85-EE58A4431020}" destId="{98F36223-4B23-455E-95C3-013DBAE5CD1F}" srcOrd="5" destOrd="0" presId="urn:microsoft.com/office/officeart/2005/8/layout/process4"/>
    <dgm:cxn modelId="{95A77B8C-6B56-474C-90C7-50C505F0DC53}" type="presParOf" srcId="{02AB73DE-5F5D-4D6B-9E85-EE58A4431020}" destId="{A3D69906-CB9D-4EF8-8AFF-B9EB9299397D}" srcOrd="6" destOrd="0" presId="urn:microsoft.com/office/officeart/2005/8/layout/process4"/>
    <dgm:cxn modelId="{5177719F-8A39-4297-979C-D93822A44A69}" type="presParOf" srcId="{A3D69906-CB9D-4EF8-8AFF-B9EB9299397D}" destId="{069A8F1B-F034-4B82-98DF-36D4932BAB26}" srcOrd="0" destOrd="0" presId="urn:microsoft.com/office/officeart/2005/8/layout/process4"/>
    <dgm:cxn modelId="{0546118F-83B1-4442-BFD8-15BFC558D29A}" type="presParOf" srcId="{02AB73DE-5F5D-4D6B-9E85-EE58A4431020}" destId="{2F982149-336D-45DF-B425-5DC037FF345D}" srcOrd="7" destOrd="0" presId="urn:microsoft.com/office/officeart/2005/8/layout/process4"/>
    <dgm:cxn modelId="{C8D492B5-6663-4EAA-B483-70EA395A46E8}" type="presParOf" srcId="{02AB73DE-5F5D-4D6B-9E85-EE58A4431020}" destId="{3F351742-7D86-4198-8282-B1BBC070477A}" srcOrd="8" destOrd="0" presId="urn:microsoft.com/office/officeart/2005/8/layout/process4"/>
    <dgm:cxn modelId="{46C18640-8A77-44E3-932F-4C3D2B3A5649}" type="presParOf" srcId="{3F351742-7D86-4198-8282-B1BBC070477A}" destId="{29EC3C0E-DC6D-4BBE-8831-B5BA282821D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E59BAC-23F4-45FC-831C-CEED24B7ADE2}">
      <dsp:nvSpPr>
        <dsp:cNvPr id="0" name=""/>
        <dsp:cNvSpPr/>
      </dsp:nvSpPr>
      <dsp:spPr>
        <a:xfrm>
          <a:off x="0" y="395134"/>
          <a:ext cx="907300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ECDF28-B63C-4164-BE77-C79DEB43F94A}">
      <dsp:nvSpPr>
        <dsp:cNvPr id="0" name=""/>
        <dsp:cNvSpPr/>
      </dsp:nvSpPr>
      <dsp:spPr>
        <a:xfrm>
          <a:off x="431942" y="114694"/>
          <a:ext cx="8638841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57" tIns="0" rIns="24005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Подведение школьников к противоречию </a:t>
          </a:r>
          <a:endParaRPr lang="ru-RU" sz="3200" b="1" kern="1200" dirty="0"/>
        </a:p>
      </dsp:txBody>
      <dsp:txXfrm>
        <a:off x="459322" y="142074"/>
        <a:ext cx="8584081" cy="506120"/>
      </dsp:txXfrm>
    </dsp:sp>
    <dsp:sp modelId="{8C28838B-05F8-4FAD-9D84-A16274A34E73}">
      <dsp:nvSpPr>
        <dsp:cNvPr id="0" name=""/>
        <dsp:cNvSpPr/>
      </dsp:nvSpPr>
      <dsp:spPr>
        <a:xfrm>
          <a:off x="0" y="1604669"/>
          <a:ext cx="907300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EF680E-6DA1-4406-B00F-3DCE2FC1AEF4}">
      <dsp:nvSpPr>
        <dsp:cNvPr id="0" name=""/>
        <dsp:cNvSpPr/>
      </dsp:nvSpPr>
      <dsp:spPr>
        <a:xfrm>
          <a:off x="431942" y="976534"/>
          <a:ext cx="8638841" cy="9085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57" tIns="0" rIns="24005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Столкновение противоречия в практической деятельности</a:t>
          </a:r>
          <a:endParaRPr lang="ru-RU" sz="3200" b="1" kern="1200" dirty="0"/>
        </a:p>
      </dsp:txBody>
      <dsp:txXfrm>
        <a:off x="476295" y="1020887"/>
        <a:ext cx="8550135" cy="819869"/>
      </dsp:txXfrm>
    </dsp:sp>
    <dsp:sp modelId="{8D736045-CC13-4A01-8C26-3BE9A3F3678E}">
      <dsp:nvSpPr>
        <dsp:cNvPr id="0" name=""/>
        <dsp:cNvSpPr/>
      </dsp:nvSpPr>
      <dsp:spPr>
        <a:xfrm>
          <a:off x="0" y="2466509"/>
          <a:ext cx="907300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24AB7C-9F23-4AA8-AA3A-60B3E1F983D2}">
      <dsp:nvSpPr>
        <dsp:cNvPr id="0" name=""/>
        <dsp:cNvSpPr/>
      </dsp:nvSpPr>
      <dsp:spPr>
        <a:xfrm>
          <a:off x="431942" y="2186069"/>
          <a:ext cx="8638841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57" tIns="0" rIns="24005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Изложение различных точек зрения </a:t>
          </a:r>
          <a:endParaRPr lang="ru-RU" sz="3200" b="1" kern="1200" dirty="0"/>
        </a:p>
      </dsp:txBody>
      <dsp:txXfrm>
        <a:off x="459322" y="2213449"/>
        <a:ext cx="8584081" cy="506120"/>
      </dsp:txXfrm>
    </dsp:sp>
    <dsp:sp modelId="{94920CC6-1C04-4094-B626-5A61C5FB3790}">
      <dsp:nvSpPr>
        <dsp:cNvPr id="0" name=""/>
        <dsp:cNvSpPr/>
      </dsp:nvSpPr>
      <dsp:spPr>
        <a:xfrm>
          <a:off x="0" y="3657233"/>
          <a:ext cx="907300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593687-91DB-4CD8-A07C-A6FCB20D038F}">
      <dsp:nvSpPr>
        <dsp:cNvPr id="0" name=""/>
        <dsp:cNvSpPr/>
      </dsp:nvSpPr>
      <dsp:spPr>
        <a:xfrm>
          <a:off x="416353" y="3065970"/>
          <a:ext cx="8638841" cy="8897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57" tIns="0" rIns="24005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Побуждение школьников делать сравнение, обобщение, выводы из ситуаций.</a:t>
          </a:r>
          <a:endParaRPr lang="ru-RU" sz="3200" b="1" kern="1200" dirty="0"/>
        </a:p>
      </dsp:txBody>
      <dsp:txXfrm>
        <a:off x="459788" y="3109405"/>
        <a:ext cx="8551971" cy="802893"/>
      </dsp:txXfrm>
    </dsp:sp>
    <dsp:sp modelId="{E75E50C2-D14C-4A0A-9B87-A8005E0781AF}">
      <dsp:nvSpPr>
        <dsp:cNvPr id="0" name=""/>
        <dsp:cNvSpPr/>
      </dsp:nvSpPr>
      <dsp:spPr>
        <a:xfrm>
          <a:off x="0" y="4519073"/>
          <a:ext cx="907300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21E87A-1163-41B8-9376-5AF7368067BC}">
      <dsp:nvSpPr>
        <dsp:cNvPr id="0" name=""/>
        <dsp:cNvSpPr/>
      </dsp:nvSpPr>
      <dsp:spPr>
        <a:xfrm>
          <a:off x="441245" y="4238633"/>
          <a:ext cx="8628837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57" tIns="0" rIns="240057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Постановка проблемной задачи </a:t>
          </a:r>
          <a:endParaRPr lang="ru-RU" sz="3200" b="1" kern="1200" dirty="0"/>
        </a:p>
      </dsp:txBody>
      <dsp:txXfrm>
        <a:off x="468625" y="4266013"/>
        <a:ext cx="8574077" cy="5061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D672E8-CB70-402E-91F7-0306C92C3E8D}">
      <dsp:nvSpPr>
        <dsp:cNvPr id="0" name=""/>
        <dsp:cNvSpPr/>
      </dsp:nvSpPr>
      <dsp:spPr>
        <a:xfrm>
          <a:off x="0" y="159794"/>
          <a:ext cx="3924436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464DAC-E564-48EF-B48C-B2E3F1B22FA0}">
      <dsp:nvSpPr>
        <dsp:cNvPr id="0" name=""/>
        <dsp:cNvSpPr/>
      </dsp:nvSpPr>
      <dsp:spPr>
        <a:xfrm>
          <a:off x="196221" y="7539"/>
          <a:ext cx="2747105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3834" tIns="0" rIns="10383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гнать </a:t>
          </a:r>
          <a:endParaRPr lang="ru-RU" sz="3200" b="1" kern="1200" dirty="0"/>
        </a:p>
      </dsp:txBody>
      <dsp:txXfrm>
        <a:off x="229365" y="40683"/>
        <a:ext cx="2680817" cy="612672"/>
      </dsp:txXfrm>
    </dsp:sp>
    <dsp:sp modelId="{9EA32542-93B9-451E-ADC9-81136D038113}">
      <dsp:nvSpPr>
        <dsp:cNvPr id="0" name=""/>
        <dsp:cNvSpPr/>
      </dsp:nvSpPr>
      <dsp:spPr>
        <a:xfrm>
          <a:off x="0" y="1390300"/>
          <a:ext cx="3924435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11918-43D4-4F1F-AB28-70FB77C34C35}">
      <dsp:nvSpPr>
        <dsp:cNvPr id="0" name=""/>
        <dsp:cNvSpPr/>
      </dsp:nvSpPr>
      <dsp:spPr>
        <a:xfrm>
          <a:off x="196221" y="1050819"/>
          <a:ext cx="2747105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3834" tIns="0" rIns="10383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держать</a:t>
          </a:r>
          <a:endParaRPr lang="ru-RU" sz="3200" b="1" kern="1200" dirty="0"/>
        </a:p>
      </dsp:txBody>
      <dsp:txXfrm>
        <a:off x="229365" y="1083963"/>
        <a:ext cx="2680817" cy="612672"/>
      </dsp:txXfrm>
    </dsp:sp>
    <dsp:sp modelId="{5C4E2579-DDBD-4D98-B6B4-013A3ED620A7}">
      <dsp:nvSpPr>
        <dsp:cNvPr id="0" name=""/>
        <dsp:cNvSpPr/>
      </dsp:nvSpPr>
      <dsp:spPr>
        <a:xfrm>
          <a:off x="0" y="2433579"/>
          <a:ext cx="3924435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EC7E38-0BFC-45A2-8783-E89622DD094B}">
      <dsp:nvSpPr>
        <dsp:cNvPr id="0" name=""/>
        <dsp:cNvSpPr/>
      </dsp:nvSpPr>
      <dsp:spPr>
        <a:xfrm>
          <a:off x="196221" y="2094100"/>
          <a:ext cx="2747105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3834" tIns="0" rIns="10383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смотреть</a:t>
          </a:r>
          <a:endParaRPr lang="ru-RU" sz="3200" b="1" kern="1200" dirty="0"/>
        </a:p>
      </dsp:txBody>
      <dsp:txXfrm>
        <a:off x="229365" y="2127244"/>
        <a:ext cx="2680817" cy="612672"/>
      </dsp:txXfrm>
    </dsp:sp>
    <dsp:sp modelId="{AF6DE2A0-DA9E-4E0F-BD86-57BDB92805C8}">
      <dsp:nvSpPr>
        <dsp:cNvPr id="0" name=""/>
        <dsp:cNvSpPr/>
      </dsp:nvSpPr>
      <dsp:spPr>
        <a:xfrm>
          <a:off x="0" y="3476860"/>
          <a:ext cx="3924435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E4F263-131A-45FD-B4E4-29739D83D30A}">
      <dsp:nvSpPr>
        <dsp:cNvPr id="0" name=""/>
        <dsp:cNvSpPr/>
      </dsp:nvSpPr>
      <dsp:spPr>
        <a:xfrm>
          <a:off x="196221" y="3137380"/>
          <a:ext cx="2747105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3834" tIns="0" rIns="103834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брить</a:t>
          </a:r>
          <a:endParaRPr lang="ru-RU" sz="3200" b="1" kern="1200" dirty="0"/>
        </a:p>
      </dsp:txBody>
      <dsp:txXfrm>
        <a:off x="229365" y="3170524"/>
        <a:ext cx="2680817" cy="6126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D672E8-CB70-402E-91F7-0306C92C3E8D}">
      <dsp:nvSpPr>
        <dsp:cNvPr id="0" name=""/>
        <dsp:cNvSpPr/>
      </dsp:nvSpPr>
      <dsp:spPr>
        <a:xfrm>
          <a:off x="0" y="159794"/>
          <a:ext cx="412693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464DAC-E564-48EF-B48C-B2E3F1B22FA0}">
      <dsp:nvSpPr>
        <dsp:cNvPr id="0" name=""/>
        <dsp:cNvSpPr/>
      </dsp:nvSpPr>
      <dsp:spPr>
        <a:xfrm>
          <a:off x="206346" y="7539"/>
          <a:ext cx="2888852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192" tIns="0" rIns="10919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гон</a:t>
          </a:r>
          <a:r>
            <a:rPr lang="ru-RU" sz="3200" b="1" kern="1200" dirty="0" smtClean="0">
              <a:solidFill>
                <a:srgbClr val="FF0000"/>
              </a:solidFill>
            </a:rPr>
            <a:t>ят</a:t>
          </a:r>
          <a:r>
            <a:rPr lang="ru-RU" sz="3200" b="1" kern="1200" dirty="0" smtClean="0"/>
            <a:t> </a:t>
          </a:r>
          <a:endParaRPr lang="ru-RU" sz="3200" b="1" kern="1200" dirty="0"/>
        </a:p>
      </dsp:txBody>
      <dsp:txXfrm>
        <a:off x="239490" y="40683"/>
        <a:ext cx="2822564" cy="612672"/>
      </dsp:txXfrm>
    </dsp:sp>
    <dsp:sp modelId="{9EA32542-93B9-451E-ADC9-81136D038113}">
      <dsp:nvSpPr>
        <dsp:cNvPr id="0" name=""/>
        <dsp:cNvSpPr/>
      </dsp:nvSpPr>
      <dsp:spPr>
        <a:xfrm>
          <a:off x="0" y="1390300"/>
          <a:ext cx="412693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11918-43D4-4F1F-AB28-70FB77C34C35}">
      <dsp:nvSpPr>
        <dsp:cNvPr id="0" name=""/>
        <dsp:cNvSpPr/>
      </dsp:nvSpPr>
      <dsp:spPr>
        <a:xfrm>
          <a:off x="206346" y="1050819"/>
          <a:ext cx="2888852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192" tIns="0" rIns="10919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держ</a:t>
          </a:r>
          <a:r>
            <a:rPr lang="ru-RU" sz="3200" b="1" kern="1200" dirty="0" smtClean="0">
              <a:solidFill>
                <a:srgbClr val="FF0000"/>
              </a:solidFill>
            </a:rPr>
            <a:t>ат</a:t>
          </a:r>
          <a:endParaRPr lang="ru-RU" sz="3200" b="1" kern="1200" dirty="0">
            <a:solidFill>
              <a:srgbClr val="FF0000"/>
            </a:solidFill>
          </a:endParaRPr>
        </a:p>
      </dsp:txBody>
      <dsp:txXfrm>
        <a:off x="239490" y="1083963"/>
        <a:ext cx="2822564" cy="612672"/>
      </dsp:txXfrm>
    </dsp:sp>
    <dsp:sp modelId="{5C4E2579-DDBD-4D98-B6B4-013A3ED620A7}">
      <dsp:nvSpPr>
        <dsp:cNvPr id="0" name=""/>
        <dsp:cNvSpPr/>
      </dsp:nvSpPr>
      <dsp:spPr>
        <a:xfrm>
          <a:off x="0" y="2433580"/>
          <a:ext cx="412693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EC7E38-0BFC-45A2-8783-E89622DD094B}">
      <dsp:nvSpPr>
        <dsp:cNvPr id="0" name=""/>
        <dsp:cNvSpPr/>
      </dsp:nvSpPr>
      <dsp:spPr>
        <a:xfrm>
          <a:off x="206346" y="2094100"/>
          <a:ext cx="2888852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192" tIns="0" rIns="10919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смотр</a:t>
          </a:r>
          <a:r>
            <a:rPr lang="ru-RU" sz="3200" b="1" kern="1200" dirty="0" smtClean="0">
              <a:solidFill>
                <a:srgbClr val="FF0000"/>
              </a:solidFill>
            </a:rPr>
            <a:t>ят</a:t>
          </a:r>
          <a:endParaRPr lang="ru-RU" sz="3200" b="1" kern="1200" dirty="0">
            <a:solidFill>
              <a:srgbClr val="FF0000"/>
            </a:solidFill>
          </a:endParaRPr>
        </a:p>
      </dsp:txBody>
      <dsp:txXfrm>
        <a:off x="239490" y="2127244"/>
        <a:ext cx="2822564" cy="612672"/>
      </dsp:txXfrm>
    </dsp:sp>
    <dsp:sp modelId="{AF6DE2A0-DA9E-4E0F-BD86-57BDB92805C8}">
      <dsp:nvSpPr>
        <dsp:cNvPr id="0" name=""/>
        <dsp:cNvSpPr/>
      </dsp:nvSpPr>
      <dsp:spPr>
        <a:xfrm>
          <a:off x="0" y="3476860"/>
          <a:ext cx="412693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E4F263-131A-45FD-B4E4-29739D83D30A}">
      <dsp:nvSpPr>
        <dsp:cNvPr id="0" name=""/>
        <dsp:cNvSpPr/>
      </dsp:nvSpPr>
      <dsp:spPr>
        <a:xfrm>
          <a:off x="206346" y="3137380"/>
          <a:ext cx="2888852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192" tIns="0" rIns="10919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бре</a:t>
          </a:r>
          <a:r>
            <a:rPr lang="ru-RU" sz="3200" b="1" kern="1200" dirty="0" smtClean="0">
              <a:solidFill>
                <a:srgbClr val="FF0000"/>
              </a:solidFill>
            </a:rPr>
            <a:t>ют</a:t>
          </a:r>
          <a:endParaRPr lang="ru-RU" sz="3200" b="1" kern="1200" dirty="0">
            <a:solidFill>
              <a:srgbClr val="FF0000"/>
            </a:solidFill>
          </a:endParaRPr>
        </a:p>
      </dsp:txBody>
      <dsp:txXfrm>
        <a:off x="239490" y="3170524"/>
        <a:ext cx="2822564" cy="6126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AC7BAE-F02D-4735-BB07-E709684ED690}">
      <dsp:nvSpPr>
        <dsp:cNvPr id="0" name=""/>
        <dsp:cNvSpPr/>
      </dsp:nvSpPr>
      <dsp:spPr>
        <a:xfrm>
          <a:off x="0" y="0"/>
          <a:ext cx="6836041" cy="1831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100" kern="1200" dirty="0" smtClean="0"/>
            <a:t>Учебная дискуссия </a:t>
          </a:r>
          <a:endParaRPr lang="ru-RU" sz="6100" kern="1200" dirty="0"/>
        </a:p>
      </dsp:txBody>
      <dsp:txXfrm>
        <a:off x="53655" y="53655"/>
        <a:ext cx="6728731" cy="1724612"/>
      </dsp:txXfrm>
    </dsp:sp>
    <dsp:sp modelId="{F2A9C069-C7E3-4942-921D-65EB6684FE9C}">
      <dsp:nvSpPr>
        <dsp:cNvPr id="0" name=""/>
        <dsp:cNvSpPr/>
      </dsp:nvSpPr>
      <dsp:spPr>
        <a:xfrm>
          <a:off x="2359" y="2015175"/>
          <a:ext cx="3251456" cy="1831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устная</a:t>
          </a:r>
          <a:endParaRPr lang="ru-RU" sz="4200" kern="1200" dirty="0"/>
        </a:p>
      </dsp:txBody>
      <dsp:txXfrm>
        <a:off x="56014" y="2068830"/>
        <a:ext cx="3144146" cy="1724612"/>
      </dsp:txXfrm>
    </dsp:sp>
    <dsp:sp modelId="{D9967F1E-EC7F-4CC3-BB47-6B0E33F8824F}">
      <dsp:nvSpPr>
        <dsp:cNvPr id="0" name=""/>
        <dsp:cNvSpPr/>
      </dsp:nvSpPr>
      <dsp:spPr>
        <a:xfrm>
          <a:off x="3531588" y="2015175"/>
          <a:ext cx="3306812" cy="18319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письменная</a:t>
          </a:r>
          <a:endParaRPr lang="ru-RU" sz="4200" kern="1200" dirty="0"/>
        </a:p>
      </dsp:txBody>
      <dsp:txXfrm>
        <a:off x="3585243" y="2068830"/>
        <a:ext cx="3199502" cy="17246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FB1565-48B9-4753-BE01-C9723044008B}">
      <dsp:nvSpPr>
        <dsp:cNvPr id="0" name=""/>
        <dsp:cNvSpPr/>
      </dsp:nvSpPr>
      <dsp:spPr>
        <a:xfrm>
          <a:off x="0" y="457459"/>
          <a:ext cx="828092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F8C0B5-E60B-45DA-A9F2-EDDBB1278DB9}">
      <dsp:nvSpPr>
        <dsp:cNvPr id="0" name=""/>
        <dsp:cNvSpPr/>
      </dsp:nvSpPr>
      <dsp:spPr>
        <a:xfrm>
          <a:off x="350749" y="0"/>
          <a:ext cx="7884657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развивается письменная речь</a:t>
          </a:r>
          <a:endParaRPr lang="ru-RU" sz="3200" b="1" kern="1200" dirty="0"/>
        </a:p>
      </dsp:txBody>
      <dsp:txXfrm>
        <a:off x="392539" y="41790"/>
        <a:ext cx="7801077" cy="772500"/>
      </dsp:txXfrm>
    </dsp:sp>
    <dsp:sp modelId="{6A1F311C-0F7B-4C0F-8336-703BA2FADFDB}">
      <dsp:nvSpPr>
        <dsp:cNvPr id="0" name=""/>
        <dsp:cNvSpPr/>
      </dsp:nvSpPr>
      <dsp:spPr>
        <a:xfrm>
          <a:off x="0" y="1988340"/>
          <a:ext cx="828092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688F3-2961-4B14-9574-3F5EE99861B8}">
      <dsp:nvSpPr>
        <dsp:cNvPr id="0" name=""/>
        <dsp:cNvSpPr/>
      </dsp:nvSpPr>
      <dsp:spPr>
        <a:xfrm>
          <a:off x="403310" y="1344465"/>
          <a:ext cx="7877609" cy="10715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учитель может познакомиться со всеми версиями </a:t>
          </a:r>
          <a:endParaRPr lang="ru-RU" sz="3200" b="1" kern="1200" dirty="0"/>
        </a:p>
      </dsp:txBody>
      <dsp:txXfrm>
        <a:off x="455617" y="1396772"/>
        <a:ext cx="7772995" cy="966907"/>
      </dsp:txXfrm>
    </dsp:sp>
    <dsp:sp modelId="{80B8CEB8-AEAF-4879-AE23-AD8EEFB1C765}">
      <dsp:nvSpPr>
        <dsp:cNvPr id="0" name=""/>
        <dsp:cNvSpPr/>
      </dsp:nvSpPr>
      <dsp:spPr>
        <a:xfrm>
          <a:off x="0" y="3303780"/>
          <a:ext cx="828092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655577-FB39-4AC2-92BC-B9252DAC3833}">
      <dsp:nvSpPr>
        <dsp:cNvPr id="0" name=""/>
        <dsp:cNvSpPr/>
      </dsp:nvSpPr>
      <dsp:spPr>
        <a:xfrm>
          <a:off x="414046" y="2875740"/>
          <a:ext cx="781289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повышается </a:t>
          </a:r>
          <a:r>
            <a:rPr lang="ru-RU" sz="3200" b="1" kern="1200" dirty="0" smtClean="0"/>
            <a:t>вовлеченность учеников</a:t>
          </a:r>
          <a:endParaRPr lang="ru-RU" sz="3200" b="1" kern="1200" dirty="0"/>
        </a:p>
      </dsp:txBody>
      <dsp:txXfrm>
        <a:off x="455836" y="2917530"/>
        <a:ext cx="7729310" cy="7725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275ED2-4298-47C7-B538-82E93850543F}">
      <dsp:nvSpPr>
        <dsp:cNvPr id="0" name=""/>
        <dsp:cNvSpPr/>
      </dsp:nvSpPr>
      <dsp:spPr>
        <a:xfrm>
          <a:off x="0" y="4154287"/>
          <a:ext cx="8568952" cy="9557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/>
            <a:t>Доказательство правильности избранного решения</a:t>
          </a:r>
          <a:endParaRPr lang="ru-RU" sz="3200" b="1" i="1" kern="1200" dirty="0"/>
        </a:p>
      </dsp:txBody>
      <dsp:txXfrm>
        <a:off x="0" y="4154287"/>
        <a:ext cx="8568952" cy="955748"/>
      </dsp:txXfrm>
    </dsp:sp>
    <dsp:sp modelId="{0CCFD488-B87E-40D0-92AA-7B29CD968D6A}">
      <dsp:nvSpPr>
        <dsp:cNvPr id="0" name=""/>
        <dsp:cNvSpPr/>
      </dsp:nvSpPr>
      <dsp:spPr>
        <a:xfrm rot="10800000">
          <a:off x="0" y="3116348"/>
          <a:ext cx="8568952" cy="104816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/>
            <a:t>Процесс решения проблемы </a:t>
          </a:r>
          <a:endParaRPr lang="ru-RU" sz="3200" b="1" i="1" kern="1200" dirty="0"/>
        </a:p>
      </dsp:txBody>
      <dsp:txXfrm rot="10800000">
        <a:off x="0" y="3116348"/>
        <a:ext cx="8568952" cy="681064"/>
      </dsp:txXfrm>
    </dsp:sp>
    <dsp:sp modelId="{E787D71A-7625-4054-BA04-5B54BDE57E04}">
      <dsp:nvSpPr>
        <dsp:cNvPr id="0" name=""/>
        <dsp:cNvSpPr/>
      </dsp:nvSpPr>
      <dsp:spPr>
        <a:xfrm rot="10800000">
          <a:off x="0" y="2078409"/>
          <a:ext cx="8568952" cy="104816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/>
            <a:t>Формулирование проблемы </a:t>
          </a:r>
          <a:endParaRPr lang="ru-RU" sz="3200" b="1" i="1" kern="1200" dirty="0"/>
        </a:p>
      </dsp:txBody>
      <dsp:txXfrm rot="10800000">
        <a:off x="0" y="2078409"/>
        <a:ext cx="8568952" cy="681064"/>
      </dsp:txXfrm>
    </dsp:sp>
    <dsp:sp modelId="{069A8F1B-F034-4B82-98DF-36D4932BAB26}">
      <dsp:nvSpPr>
        <dsp:cNvPr id="0" name=""/>
        <dsp:cNvSpPr/>
      </dsp:nvSpPr>
      <dsp:spPr>
        <a:xfrm rot="10800000">
          <a:off x="0" y="1036907"/>
          <a:ext cx="8568952" cy="104816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/>
            <a:t>Создание проблемной ситуации</a:t>
          </a:r>
          <a:r>
            <a:rPr lang="ru-RU" sz="3200" i="1" kern="1200" dirty="0" smtClean="0"/>
            <a:t> </a:t>
          </a:r>
          <a:endParaRPr lang="ru-RU" sz="3200" kern="1200" dirty="0"/>
        </a:p>
      </dsp:txBody>
      <dsp:txXfrm rot="10800000">
        <a:off x="0" y="1036907"/>
        <a:ext cx="8568952" cy="681064"/>
      </dsp:txXfrm>
    </dsp:sp>
    <dsp:sp modelId="{29EC3C0E-DC6D-4BBE-8831-B5BA282821D8}">
      <dsp:nvSpPr>
        <dsp:cNvPr id="0" name=""/>
        <dsp:cNvSpPr/>
      </dsp:nvSpPr>
      <dsp:spPr>
        <a:xfrm rot="10800000">
          <a:off x="0" y="2532"/>
          <a:ext cx="8568952" cy="104816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/>
            <a:t>Подготовка к восприятию проблемы </a:t>
          </a:r>
          <a:endParaRPr lang="ru-RU" sz="3200" b="1" kern="1200" dirty="0"/>
        </a:p>
      </dsp:txBody>
      <dsp:txXfrm rot="10800000">
        <a:off x="0" y="2532"/>
        <a:ext cx="8568952" cy="681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12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microsoft.com/office/2007/relationships/diagramDrawing" Target="../diagrams/drawing4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Т.В. Шихалева\ВСЕ ДЛЯ ПРЕЗЕНТАЦИЙ\Фоновые рисунки\Фоновые рисунки\7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500042"/>
            <a:ext cx="8858280" cy="50167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«Технология проблемного обучения»</a:t>
            </a:r>
            <a:endParaRPr lang="ru-RU" sz="80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80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9532" y="5572140"/>
            <a:ext cx="8641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Бондаренко Светлана </a:t>
            </a:r>
            <a:r>
              <a:rPr lang="ru-RU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Валентиновна, </a:t>
            </a:r>
          </a:p>
          <a:p>
            <a:pPr algn="ctr">
              <a:defRPr/>
            </a:pPr>
            <a:r>
              <a:rPr lang="ru-RU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заместитель директора,</a:t>
            </a:r>
            <a:endParaRPr lang="ru-RU" b="1" dirty="0" smtClean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</a:t>
            </a:r>
            <a:r>
              <a:rPr lang="en-US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начальных </a:t>
            </a:r>
            <a:r>
              <a:rPr lang="ru-RU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классов</a:t>
            </a:r>
          </a:p>
          <a:p>
            <a:pPr algn="ctr">
              <a:defRPr/>
            </a:pPr>
            <a:r>
              <a:rPr lang="ru-RU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МБОУ «</a:t>
            </a:r>
            <a:r>
              <a:rPr lang="ru-RU" b="1" dirty="0" err="1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Излучинская</a:t>
            </a:r>
            <a:r>
              <a:rPr lang="ru-RU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ОНШ»</a:t>
            </a:r>
            <a:endParaRPr lang="ru-RU" b="1" dirty="0" smtClean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608593298"/>
              </p:ext>
            </p:extLst>
          </p:nvPr>
        </p:nvGraphicFramePr>
        <p:xfrm>
          <a:off x="285720" y="357166"/>
          <a:ext cx="8643998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Стрелка вниз 3"/>
          <p:cNvSpPr/>
          <p:nvPr/>
        </p:nvSpPr>
        <p:spPr>
          <a:xfrm>
            <a:off x="2411760" y="3140968"/>
            <a:ext cx="792088" cy="86409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012160" y="3140968"/>
            <a:ext cx="792088" cy="86409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09232" y="548680"/>
            <a:ext cx="8958768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>
                <a:ln w="11430"/>
                <a:solidFill>
                  <a:srgbClr val="000099"/>
                </a:solidFill>
              </a:rPr>
              <a:t>Достоинства письменной дискуссии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i="1" dirty="0">
              <a:solidFill>
                <a:srgbClr val="7030A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92294094"/>
              </p:ext>
            </p:extLst>
          </p:nvPr>
        </p:nvGraphicFramePr>
        <p:xfrm>
          <a:off x="395536" y="2276872"/>
          <a:ext cx="82809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209846" y="506285"/>
            <a:ext cx="7137531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Алгоритм создания проблемы:</a:t>
            </a:r>
            <a:endParaRPr lang="ru-RU" sz="4000" b="1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594641896"/>
              </p:ext>
            </p:extLst>
          </p:nvPr>
        </p:nvGraphicFramePr>
        <p:xfrm>
          <a:off x="323528" y="1628800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1428736"/>
            <a:ext cx="7075976" cy="280076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8800" b="1" dirty="0" smtClean="0">
                <a:ln w="11430"/>
                <a:solidFill>
                  <a:srgbClr val="000099"/>
                </a:solidFill>
                <a:latin typeface="+mj-lt"/>
              </a:rPr>
              <a:t>Благодарю 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ru-RU" sz="8800" b="1" dirty="0" smtClean="0">
                <a:ln w="11430"/>
                <a:solidFill>
                  <a:srgbClr val="000099"/>
                </a:solidFill>
                <a:latin typeface="+mj-lt"/>
              </a:rPr>
              <a:t>за внимание !</a:t>
            </a:r>
            <a:endParaRPr lang="ru-RU" sz="8800" b="1" dirty="0">
              <a:ln w="11430"/>
              <a:solidFill>
                <a:srgbClr val="0000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2" y="8008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23432" y="5661248"/>
            <a:ext cx="3929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В. А. Сухомлинский. 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026" y="1651754"/>
            <a:ext cx="8286808" cy="387798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000099"/>
                </a:solidFill>
              </a:rPr>
              <a:t>			</a:t>
            </a:r>
            <a:r>
              <a:rPr lang="ru-RU" sz="4800" b="1" dirty="0" smtClean="0">
                <a:ln w="11430"/>
                <a:solidFill>
                  <a:srgbClr val="000099"/>
                </a:solidFill>
              </a:rPr>
              <a:t>«Интерес к учению 			есть там, где есть 			вдохновение, 				рождающее 					успех»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856" y="2165420"/>
            <a:ext cx="2543175" cy="254317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64088" y="5805264"/>
            <a:ext cx="33575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С. Л. Рубинштейн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6288" y="1916832"/>
            <a:ext cx="8215370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			«Мышление 				начинается с 				проблемной 				ситуации»</a:t>
            </a:r>
            <a:endParaRPr lang="ru-RU" sz="6000" b="1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8508"/>
            <a:ext cx="2857500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76" y="0"/>
            <a:ext cx="939653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29995" y="477856"/>
            <a:ext cx="7826886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  <a:tabLst>
                <a:tab pos="552450" algn="l"/>
              </a:tabLst>
            </a:pPr>
            <a:r>
              <a:rPr lang="ru-RU" sz="5400" b="1" dirty="0" smtClean="0">
                <a:ln w="11430"/>
                <a:solidFill>
                  <a:srgbClr val="000099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Методические приёмы:</a:t>
            </a:r>
            <a:endParaRPr lang="ru-RU" sz="5400" b="1" dirty="0" smtClean="0">
              <a:ln w="11430"/>
              <a:solidFill>
                <a:srgbClr val="000099"/>
              </a:solidFill>
              <a:latin typeface="+mj-lt"/>
            </a:endParaRPr>
          </a:p>
        </p:txBody>
      </p:sp>
      <p:graphicFrame>
        <p:nvGraphicFramePr>
          <p:cNvPr id="7171" name="Схема 7170"/>
          <p:cNvGraphicFramePr/>
          <p:nvPr>
            <p:extLst>
              <p:ext uri="{D42A27DB-BD31-4B8C-83A1-F6EECF244321}">
                <p14:modId xmlns:p14="http://schemas.microsoft.com/office/powerpoint/2010/main" xmlns="" val="3181908509"/>
              </p:ext>
            </p:extLst>
          </p:nvPr>
        </p:nvGraphicFramePr>
        <p:xfrm>
          <a:off x="179512" y="1556792"/>
          <a:ext cx="907300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1543093"/>
            <a:ext cx="871543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Ситуация неожиданности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Петя взял пру… и погнал гусей на пру…  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 шаг.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Возникновение проблемы.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Сколько мнений в классе?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 шаг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Осознание проблемы.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Почему?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3 шаг.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Формулирование проблемы.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Какой возник вопрос? Какую букву писать в словах?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48680"/>
            <a:ext cx="8052846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0099"/>
                </a:solidFill>
              </a:rPr>
              <a:t>Типы проблемных ситуаций: </a:t>
            </a:r>
            <a:endParaRPr lang="ru-RU" sz="4800" b="1" dirty="0">
              <a:ln w="11430"/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048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40644" y="548679"/>
            <a:ext cx="8052846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0099"/>
                </a:solidFill>
              </a:rPr>
              <a:t>Типы проблемных ситуаций: </a:t>
            </a:r>
            <a:endParaRPr lang="ru-RU" sz="4800" b="1" dirty="0">
              <a:ln w="11430"/>
              <a:solidFill>
                <a:srgbClr val="000099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0001" y="1628800"/>
            <a:ext cx="864399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i="1" dirty="0">
                <a:solidFill>
                  <a:srgbClr val="7030A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Ситуация </a:t>
            </a:r>
            <a:r>
              <a:rPr lang="ru-RU" sz="4000" b="1" i="1" dirty="0" smtClean="0">
                <a:solidFill>
                  <a:srgbClr val="7030A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неопределённости  </a:t>
            </a:r>
            <a:endParaRPr lang="ru-RU" sz="4000" b="1" i="1" dirty="0">
              <a:solidFill>
                <a:srgbClr val="7030A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193995018"/>
              </p:ext>
            </p:extLst>
          </p:nvPr>
        </p:nvGraphicFramePr>
        <p:xfrm>
          <a:off x="395536" y="2492896"/>
          <a:ext cx="39244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xmlns="" val="715146304"/>
              </p:ext>
            </p:extLst>
          </p:nvPr>
        </p:nvGraphicFramePr>
        <p:xfrm>
          <a:off x="4767067" y="2492896"/>
          <a:ext cx="41269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1762944"/>
            <a:ext cx="8643998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i="1" dirty="0">
                <a:solidFill>
                  <a:srgbClr val="7030A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Столкновение мнений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Мальчики догоняли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мяч.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Мяч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летал высоко.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Слова-омофоны.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Сп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?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ши текст. Сп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?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ши в школу.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Пол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?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скать белье. Пол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?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скать кошку.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1779" y="548680"/>
            <a:ext cx="8052846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0099"/>
                </a:solidFill>
              </a:rPr>
              <a:t>Типы проблемных ситуаций: </a:t>
            </a:r>
            <a:endParaRPr lang="ru-RU" sz="4800" b="1" dirty="0">
              <a:ln w="11430"/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17720" y="1471910"/>
            <a:ext cx="857256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Ситуация опровержения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800" b="1" dirty="0">
              <a:solidFill>
                <a:srgbClr val="C00000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«Предполагаю, что у имен существительных ж.р. во мн.ч. в Р. п:  нет задач…, рощ…, капает с крыш… - пишется «Ь» и у существительных ж.р.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печ…, доч…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тоже пишется «Ь».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 smtClean="0">
                <a:solidFill>
                  <a:srgbClr val="7030A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Верно ли предположение?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48680"/>
            <a:ext cx="8052846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0099"/>
                </a:solidFill>
              </a:rPr>
              <a:t>Типы проблемных ситуаций: </a:t>
            </a:r>
            <a:endParaRPr lang="ru-RU" sz="4800" b="1" dirty="0">
              <a:ln w="11430"/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07504" y="1721713"/>
            <a:ext cx="532859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Ситуация предположения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Гипотеза.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«Если знать способы проверки безударной гласной в корне слова, то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это даст возможность правильно написать слово».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5610" y="548680"/>
            <a:ext cx="8052846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0099"/>
                </a:solidFill>
              </a:rPr>
              <a:t>Типы проблемных ситуаций: </a:t>
            </a:r>
            <a:endParaRPr lang="ru-RU" sz="4800" b="1" dirty="0">
              <a:ln w="11430"/>
              <a:solidFill>
                <a:srgbClr val="000099"/>
              </a:solidFill>
            </a:endParaRPr>
          </a:p>
        </p:txBody>
      </p:sp>
      <p:pic>
        <p:nvPicPr>
          <p:cNvPr id="4098" name="Picture 2" descr="F:\С.В. Учитель года\SL2745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29000"/>
            <a:ext cx="3726293" cy="279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</TotalTime>
  <Words>286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Светлана</cp:lastModifiedBy>
  <cp:revision>180</cp:revision>
  <dcterms:modified xsi:type="dcterms:W3CDTF">2024-01-24T14:58:36Z</dcterms:modified>
</cp:coreProperties>
</file>