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1" r:id="rId6"/>
    <p:sldId id="260" r:id="rId7"/>
    <p:sldId id="280" r:id="rId8"/>
    <p:sldId id="274" r:id="rId9"/>
    <p:sldId id="275" r:id="rId10"/>
    <p:sldId id="277" r:id="rId11"/>
    <p:sldId id="276" r:id="rId12"/>
    <p:sldId id="278" r:id="rId13"/>
    <p:sldId id="273" r:id="rId14"/>
    <p:sldId id="27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18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73" d="100"/>
          <a:sy n="73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9216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071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91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20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396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51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2823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62885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28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57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11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B41CD8-9643-4648-BBA4-DF6ECB8BD3F5}" type="datetimeFigureOut">
              <a:rPr lang="ru-RU" smtClean="0"/>
              <a:t>27.02.2026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F8FF5-3441-4507-B2B6-048682A4DD2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517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png"/><Relationship Id="rId7" Type="http://schemas.openxmlformats.org/officeDocument/2006/relationships/image" Target="../media/image19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02628" y="670024"/>
            <a:ext cx="6871063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Коррекционно-развивающее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для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9 класса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с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задержкой психического развития 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теме </a:t>
            </a: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Народы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России: </a:t>
            </a:r>
            <a:endParaRPr lang="ru-RU" sz="44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единство </a:t>
            </a:r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многообразии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				</a:t>
            </a:r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			</a:t>
            </a:r>
            <a:r>
              <a:rPr lang="ru-RU" sz="16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Доброжан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Анастасия Александровна,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учитель-дефектолог </a:t>
            </a: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первой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квалификационной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МБОУ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600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Излучинская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ОСШУИОП №1»</a:t>
            </a:r>
          </a:p>
        </p:txBody>
      </p:sp>
    </p:spTree>
    <p:extLst>
      <p:ext uri="{BB962C8B-B14F-4D97-AF65-F5344CB8AC3E}">
        <p14:creationId xmlns:p14="http://schemas.microsoft.com/office/powerpoint/2010/main" val="130768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321" y="1645583"/>
            <a:ext cx="4681264" cy="464998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09360" y="814716"/>
            <a:ext cx="55951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для описания фотографии.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35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79"/>
            <a:ext cx="12192000" cy="700720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6617" y="3606439"/>
            <a:ext cx="4310743" cy="350207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4046" y="3246793"/>
            <a:ext cx="4564619" cy="306143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1332411" y="6400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565" y="291321"/>
            <a:ext cx="5225144" cy="295547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7203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93" y="-122931"/>
            <a:ext cx="12284193" cy="685800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2193" y="0"/>
            <a:ext cx="9398976" cy="293419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-92193" y="2817289"/>
            <a:ext cx="853701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Почему важно, чтобы народы России дружили между собой?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9511" y="3229802"/>
            <a:ext cx="106731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Что интересного могут узнать друг у друга </a:t>
            </a:r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представители </a:t>
            </a:r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разных народов?</a:t>
            </a:r>
            <a:b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9178" y="3897724"/>
            <a:ext cx="117901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Какие традиции вашей семьи (или народа,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к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которому вы принадлежите) </a:t>
            </a:r>
            <a:endParaRPr lang="ru-RU" sz="24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          вам </a:t>
            </a:r>
            <a: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дороги?</a:t>
            </a:r>
            <a:br>
              <a:rPr lang="ru-RU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24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445" y="640080"/>
            <a:ext cx="6144561" cy="5705664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 rot="16200000">
            <a:off x="7573948" y="4642552"/>
            <a:ext cx="19855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28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02898" y="127824"/>
            <a:ext cx="3542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Дерево Единства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74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3143519" y="1536173"/>
            <a:ext cx="6244595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Спасибо!</a:t>
            </a:r>
          </a:p>
          <a:p>
            <a:pPr algn="ctr"/>
            <a:r>
              <a:rPr lang="ru-RU" sz="6000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sz="6000" i="1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6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новых </a:t>
            </a:r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встреч!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076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358"/>
            <a:ext cx="12191999" cy="6839641"/>
          </a:xfr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255" y="849087"/>
            <a:ext cx="4132353" cy="43021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4563423" y="3764749"/>
            <a:ext cx="6978257" cy="2308324"/>
          </a:xfrm>
          <a:prstGeom prst="rect">
            <a:avLst/>
          </a:prstGeom>
          <a:noFill/>
          <a:effectLst>
            <a:softEdge rad="635000"/>
          </a:effectLst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Наша сила</a:t>
            </a:r>
          </a:p>
          <a:p>
            <a:r>
              <a:rPr lang="ru-RU" sz="72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в единстве!</a:t>
            </a:r>
            <a:endParaRPr lang="ru-RU" sz="7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27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416" y="1690688"/>
            <a:ext cx="5285817" cy="409122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4242708" y="365125"/>
            <a:ext cx="79492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Кинезиологическое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упражнение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73837" y="5568591"/>
            <a:ext cx="57861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Кулак – Ребро - Ладонь</a:t>
            </a:r>
          </a:p>
        </p:txBody>
      </p:sp>
    </p:spTree>
    <p:extLst>
      <p:ext uri="{BB962C8B-B14F-4D97-AF65-F5344CB8AC3E}">
        <p14:creationId xmlns:p14="http://schemas.microsoft.com/office/powerpoint/2010/main" val="202575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93" y="0"/>
            <a:ext cx="12284193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193" y="1059397"/>
            <a:ext cx="7355141" cy="510627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3334223" y="0"/>
            <a:ext cx="289855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</a:t>
            </a:r>
            <a:endParaRPr lang="ru-RU" sz="7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298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09" y="-205484"/>
            <a:ext cx="12192000" cy="6858001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134" y="0"/>
            <a:ext cx="1411666" cy="157330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485" y="0"/>
            <a:ext cx="1892678" cy="238823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764" y="1778425"/>
            <a:ext cx="2149063" cy="190875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289" y="2475890"/>
            <a:ext cx="2459115" cy="245911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672" y="3863093"/>
            <a:ext cx="2015536" cy="20155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16190" y="4833256"/>
            <a:ext cx="1106309" cy="171837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462070" y="-57471"/>
            <a:ext cx="1960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омашка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32491" y="579328"/>
            <a:ext cx="14109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лень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24760" y="1276878"/>
            <a:ext cx="1591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ерево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2202" y="2000089"/>
            <a:ext cx="1928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збушка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17648" y="2712901"/>
            <a:ext cx="1440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ефть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430324" y="3488771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36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</a:t>
            </a:r>
            <a:endParaRPr lang="ru-RU" sz="3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508543" y="5006724"/>
            <a:ext cx="41536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РОДИНА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0081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579"/>
            <a:ext cx="12192000" cy="7007207"/>
          </a:xfrm>
        </p:spPr>
      </p:pic>
      <p:sp>
        <p:nvSpPr>
          <p:cNvPr id="9" name="TextBox 8"/>
          <p:cNvSpPr txBox="1"/>
          <p:nvPr/>
        </p:nvSpPr>
        <p:spPr>
          <a:xfrm>
            <a:off x="222068" y="904124"/>
            <a:ext cx="151868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  <a:endParaRPr lang="ru-RU" sz="4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820870"/>
            <a:ext cx="874893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«Народы России: </a:t>
            </a:r>
          </a:p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единство в многообразии»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991" y="3485024"/>
            <a:ext cx="1415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1991" y="4404749"/>
            <a:ext cx="10698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больше о разных народах России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научиться </a:t>
            </a:r>
            <a:r>
              <a:rPr lang="ru-RU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рассказывать об их </a:t>
            </a:r>
            <a:r>
              <a:rPr lang="ru-RU" sz="4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культуре  </a:t>
            </a:r>
            <a:endParaRPr lang="ru-RU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477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" y="-1270636"/>
            <a:ext cx="11247120" cy="964038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605" y="575056"/>
            <a:ext cx="2129401" cy="298669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8961687" y="3561749"/>
            <a:ext cx="2259307" cy="2928751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7839797" y="470263"/>
            <a:ext cx="2142697" cy="32136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603" y="-124937"/>
            <a:ext cx="2343411" cy="33301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4106" y="1174359"/>
            <a:ext cx="2166289" cy="33081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916" y="3205175"/>
            <a:ext cx="2590781" cy="339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979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97" y="164123"/>
            <a:ext cx="12284193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069" y="1541309"/>
            <a:ext cx="10319598" cy="13490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9825" y="3762940"/>
            <a:ext cx="7326086" cy="15610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96591" y="164123"/>
            <a:ext cx="625191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Физминутка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глаз. </a:t>
            </a:r>
          </a:p>
          <a:p>
            <a:pPr algn="ctr"/>
            <a:endParaRPr lang="ru-RU" sz="200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Орнамент «Заячьи ушки», характерный для культуры </a:t>
            </a:r>
            <a:r>
              <a:rPr lang="ru-RU" dirty="0" err="1" smtClean="0">
                <a:solidFill>
                  <a:srgbClr val="C00000"/>
                </a:solidFill>
              </a:rPr>
              <a:t>хантов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718457" y="1865240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114108" y="1776020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706585" y="1838217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2259874" y="1838217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9625147" y="1806727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8235041" y="1834227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619572" y="1834227"/>
            <a:ext cx="457200" cy="577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320575" y="1806727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2791960" y="1837740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10250383" y="1814707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8796316" y="1809211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7288351" y="1806727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5775641" y="1814707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4238671" y="1837740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2791960" y="4267553"/>
            <a:ext cx="617446" cy="581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7584825" y="4252672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V="1">
            <a:off x="6024936" y="4267554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4465047" y="4267554"/>
            <a:ext cx="504248" cy="58155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479163" y="4283283"/>
            <a:ext cx="456022" cy="5509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8119068" y="4297380"/>
            <a:ext cx="556038" cy="5368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6619572" y="4341687"/>
            <a:ext cx="495645" cy="5368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042335" y="4297380"/>
            <a:ext cx="528973" cy="5368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966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478" y="561068"/>
            <a:ext cx="5876925" cy="5343525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65018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136</Words>
  <Application>Microsoft Office PowerPoint</Application>
  <PresentationFormat>Широкоэкранный</PresentationFormat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24</cp:revision>
  <dcterms:created xsi:type="dcterms:W3CDTF">2026-02-27T05:26:28Z</dcterms:created>
  <dcterms:modified xsi:type="dcterms:W3CDTF">2026-02-27T11:53:26Z</dcterms:modified>
</cp:coreProperties>
</file>