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8" r:id="rId3"/>
    <p:sldId id="259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2" autoAdjust="0"/>
  </p:normalViewPr>
  <p:slideViewPr>
    <p:cSldViewPr snapToGrid="0">
      <p:cViewPr varScale="1">
        <p:scale>
          <a:sx n="79" d="100"/>
          <a:sy n="79" d="100"/>
        </p:scale>
        <p:origin x="4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487CCA-2E5F-4F56-B214-102CA8B249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764D80B-BF07-42E2-91C4-52E04E4175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28B793-B1D9-48FE-B72E-57D690918F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513-BEE5-433D-B1FE-E7AE7EB818D6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7E84DE-512E-4673-B452-70D9F1784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9ADBD5-AF71-4A92-9AAF-A113E71B3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6169-ECA6-4881-A49D-86434F832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200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D0ACFD-D2C8-475D-A190-94E431D8F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CE2C4CC-22C3-49DC-A244-920E6CB272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6913863-202C-4BBA-8EF9-289751897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513-BEE5-433D-B1FE-E7AE7EB818D6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4C965B7-4B8D-4FB5-8F84-37C101778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1BCBF8-7D80-49FE-8D4E-7B22DA2B7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6169-ECA6-4881-A49D-86434F832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231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D0903AC-1E5F-432E-8523-331D50CC4C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1099E3B-2436-4E53-B31B-70B672F130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8F75B8-CD27-4D15-9FA2-73D453992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513-BEE5-433D-B1FE-E7AE7EB818D6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986AB0-E8F9-473F-ABDE-D570581FFA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290CBE-B1E3-4F8A-88DA-E2191DFA0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6169-ECA6-4881-A49D-86434F832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949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9DA5AA-694B-4B06-AB4A-898147BFD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300557-BCF8-436E-9401-ACB864D2E0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8C0AFD-B482-4FE7-82C7-2B8B1F0B2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513-BEE5-433D-B1FE-E7AE7EB818D6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7703BE-8BC6-4B82-94AF-C30F846CE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3F7BFE-E8C2-4F55-89B7-9ECCE2C04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6169-ECA6-4881-A49D-86434F832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817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D9D3EA-3C80-42E5-840D-A056CFADF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FC194D7-0A8A-4EB1-973A-F414328FCF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D762F9-F409-4BFA-BFD5-FB0442D113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513-BEE5-433D-B1FE-E7AE7EB818D6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A75C2C5-18BE-4535-885F-B746ABF4D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1EA9E2-A9DC-41D9-8BC0-D71893E86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6169-ECA6-4881-A49D-86434F832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447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4E4AA6-1087-4E60-A779-0B125F2B93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9EC1FB-358D-4003-B5B2-BEF09FABA2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4881770-136C-4763-82B2-AD29ED2004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B723F21-C005-44BE-A017-C6EC37B24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513-BEE5-433D-B1FE-E7AE7EB818D6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111B177-F1BA-44FD-B02F-18C3A6275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D68065D-D0AD-4623-9DE1-775A7A72D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6169-ECA6-4881-A49D-86434F832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620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E88F03-A543-444B-884D-3CD4D01CB8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8F6F712-D505-4C72-9F72-CF728C75E1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477E0DB-76B1-4B36-9E37-E2E5BFFA81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E02AA42-0CD4-4B91-B54D-2C5BBD86DF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A21169B5-92CC-4600-93D7-28A9AED6E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5AAEEB1-1991-453A-8D1F-BB856362E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513-BEE5-433D-B1FE-E7AE7EB818D6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84C410F-CC42-4D0C-B75B-2756B4A85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FCEEADD-EC15-4B32-B849-85706FA52B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6169-ECA6-4881-A49D-86434F832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1091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B012B1-FB16-4686-9CF2-75E08B7DC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850AC60-F5EF-483B-BB56-AA200C0E2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513-BEE5-433D-B1FE-E7AE7EB818D6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2B46248-59BB-43BF-A9C9-F9F161F15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C51996A-11F8-4DEB-AEF8-2E26D46DB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6169-ECA6-4881-A49D-86434F832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888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74FA2B2-AF46-4E9C-A482-A8794F244F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513-BEE5-433D-B1FE-E7AE7EB818D6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13CBA622-9D9F-4719-A118-974537838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A3452D3-C129-4C45-8F2E-38B7732EF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6169-ECA6-4881-A49D-86434F832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891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A41B9E-24D9-4237-8D62-1C969B6C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E5DA14-4DF6-4D3D-895E-945D295B98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24341B2-6B67-4A5B-BB21-2A128D625D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937321F-56D2-466F-A540-66B687578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513-BEE5-433D-B1FE-E7AE7EB818D6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0B5EB7F-A5B8-4D90-B987-8B23B0666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3877E52-C16B-4112-87B2-113FA7AFD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6169-ECA6-4881-A49D-86434F832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371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995AAE-21DE-4722-A71E-C970DE270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6A85A0F-F720-4047-8E67-60695F0590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6E395D9-F973-4C11-8D53-EFA4BD6D91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FF86379-2353-4C71-B58D-8565CB42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86513-BEE5-433D-B1FE-E7AE7EB818D6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60FEB15-A0EB-4604-9906-E29CFB8CE1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CF47ED6-8AB1-4F5A-9E33-FB1BB4FDE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326169-ECA6-4881-A49D-86434F832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808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B337D8-68EA-4922-B2A0-560BD52EB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62C4E0B-3D17-405A-924E-94CEA5A98B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622A66B-86E2-430D-AA59-33726F51D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86513-BEE5-433D-B1FE-E7AE7EB818D6}" type="datetimeFigureOut">
              <a:rPr lang="ru-RU" smtClean="0"/>
              <a:t>13.03.2026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D73BF18-6DEE-4D06-983F-24D4BF2007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A4BE33-0ADE-4717-A610-EC59CBDF75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326169-ECA6-4881-A49D-86434F832D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580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wav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wav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3F25B6E8-0DF6-45DF-A951-209F805B272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167" y="130289"/>
            <a:ext cx="3040987" cy="4822712"/>
          </a:xfrm>
          <a:prstGeom prst="rect">
            <a:avLst/>
          </a:prstGeom>
        </p:spPr>
      </p:pic>
      <p:pic>
        <p:nvPicPr>
          <p:cNvPr id="3" name="output">
            <a:hlinkClick r:id="" action="ppaction://media"/>
            <a:extLst>
              <a:ext uri="{FF2B5EF4-FFF2-40B4-BE49-F238E27FC236}">
                <a16:creationId xmlns:a16="http://schemas.microsoft.com/office/drawing/2014/main" id="{7CD72723-4274-4497-AD63-CAD5230C6C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1062" y="688693"/>
            <a:ext cx="609600" cy="609600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1865376" y="4584192"/>
            <a:ext cx="2011680" cy="19507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43C55F1-2D38-43FC-ACB4-0FD69C2AC4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839" y="130289"/>
            <a:ext cx="3559778" cy="4881980"/>
          </a:xfrm>
          <a:prstGeom prst="rect">
            <a:avLst/>
          </a:prstGeom>
        </p:spPr>
      </p:pic>
      <p:pic>
        <p:nvPicPr>
          <p:cNvPr id="7" name="output (2)">
            <a:hlinkClick r:id="" action="ppaction://media"/>
            <a:extLst>
              <a:ext uri="{FF2B5EF4-FFF2-40B4-BE49-F238E27FC236}">
                <a16:creationId xmlns:a16="http://schemas.microsoft.com/office/drawing/2014/main" id="{6D88FFF0-E202-4796-B89B-F9A38D445A8E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701338" y="474133"/>
            <a:ext cx="609600" cy="609600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6984839" y="4584192"/>
            <a:ext cx="2097024" cy="1975104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B72EC39-AEB4-4FE6-B765-2662D54EE66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020" y="1298293"/>
            <a:ext cx="5169325" cy="290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47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99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1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52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C7CD655-09F0-4B6F-ACD0-EA23B7F2FC4F}"/>
              </a:ext>
            </a:extLst>
          </p:cNvPr>
          <p:cNvSpPr/>
          <p:nvPr/>
        </p:nvSpPr>
        <p:spPr>
          <a:xfrm>
            <a:off x="1684866" y="2412322"/>
            <a:ext cx="1936158" cy="18061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B1C7C473-790E-4315-BDD5-2682AF52DD76}"/>
              </a:ext>
            </a:extLst>
          </p:cNvPr>
          <p:cNvSpPr/>
          <p:nvPr/>
        </p:nvSpPr>
        <p:spPr>
          <a:xfrm>
            <a:off x="3621024" y="2412322"/>
            <a:ext cx="1975104" cy="180611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1FE9A5E-BEBE-4860-B79E-90F792B8AD86}"/>
              </a:ext>
            </a:extLst>
          </p:cNvPr>
          <p:cNvSpPr/>
          <p:nvPr/>
        </p:nvSpPr>
        <p:spPr>
          <a:xfrm>
            <a:off x="7153209" y="2473282"/>
            <a:ext cx="1893255" cy="174515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560F8BC5-C5E2-41C3-BDDF-4B53ECF6B742}"/>
              </a:ext>
            </a:extLst>
          </p:cNvPr>
          <p:cNvSpPr/>
          <p:nvPr/>
        </p:nvSpPr>
        <p:spPr>
          <a:xfrm>
            <a:off x="9046464" y="2473282"/>
            <a:ext cx="1926336" cy="174515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70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6B858E-5B5B-46D2-8FBB-32E15083D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33" y="224608"/>
            <a:ext cx="3440642" cy="545652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875414D-8D2A-4FE3-B309-5F1F72E4A9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770" y="139699"/>
            <a:ext cx="4102541" cy="562634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95DD395-54BC-4BF2-94FE-CDE371F7B2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900" y="224608"/>
            <a:ext cx="3097703" cy="202882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243B65F-C8EA-4F54-82B8-9909EBA9CD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192" y="5094095"/>
            <a:ext cx="3114269" cy="167587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CB3B662-A51A-4676-AF4A-A9B23C8E2D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649" y="2007706"/>
            <a:ext cx="4616644" cy="259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1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4.44444E-6 L -0.21849 0.05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24" y="27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6 -0.03658 L 0.30417 -0.655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60" y="-3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0</Words>
  <Application>Microsoft Office PowerPoint</Application>
  <PresentationFormat>Широкоэкранный</PresentationFormat>
  <Paragraphs>0</Paragraphs>
  <Slides>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регина мамутдинова</dc:creator>
  <cp:lastModifiedBy>User</cp:lastModifiedBy>
  <cp:revision>9</cp:revision>
  <dcterms:created xsi:type="dcterms:W3CDTF">2026-03-12T14:47:59Z</dcterms:created>
  <dcterms:modified xsi:type="dcterms:W3CDTF">2026-03-13T08:17:24Z</dcterms:modified>
</cp:coreProperties>
</file>