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8" r:id="rId3"/>
    <p:sldId id="259" r:id="rId4"/>
    <p:sldId id="261" r:id="rId5"/>
    <p:sldId id="262" r:id="rId6"/>
    <p:sldId id="266" r:id="rId7"/>
    <p:sldId id="267" r:id="rId8"/>
    <p:sldId id="275" r:id="rId9"/>
    <p:sldId id="268" r:id="rId10"/>
    <p:sldId id="269" r:id="rId11"/>
    <p:sldId id="272" r:id="rId12"/>
    <p:sldId id="276" r:id="rId13"/>
    <p:sldId id="270" r:id="rId14"/>
    <p:sldId id="273" r:id="rId15"/>
    <p:sldId id="277" r:id="rId16"/>
    <p:sldId id="274" r:id="rId17"/>
    <p:sldId id="278" r:id="rId18"/>
    <p:sldId id="260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4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06648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5840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45174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3252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2969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982"/>
            <a:ext cx="9144000" cy="68520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894"/>
            <a:ext cx="9143999" cy="68401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pPr/>
              <a:t>27.04.2022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627784" y="6093296"/>
            <a:ext cx="6285284" cy="64807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r">
              <a:spcBef>
                <a:spcPct val="0"/>
              </a:spcBef>
              <a:buNone/>
            </a:pPr>
            <a:r>
              <a:rPr lang="ru-RU" sz="1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Михайлова </a:t>
            </a:r>
            <a:r>
              <a:rPr lang="ru-RU" sz="1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Алсу </a:t>
            </a:r>
            <a:r>
              <a:rPr lang="ru-RU" sz="1800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Таштимировна</a:t>
            </a:r>
            <a:r>
              <a:rPr lang="ru-RU" sz="1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руководитель </a:t>
            </a:r>
            <a:r>
              <a:rPr lang="ru-RU" sz="1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РМО </a:t>
            </a:r>
            <a:r>
              <a:rPr lang="ru-RU" sz="1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учителей–логопедов, учителей </a:t>
            </a:r>
            <a:r>
              <a:rPr lang="ru-RU" sz="1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–дефектологов ОУ НВР</a:t>
            </a:r>
          </a:p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ru-RU" sz="1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</a:t>
            </a:r>
          </a:p>
          <a:p>
            <a:pPr eaLnBrk="1" hangingPunct="1">
              <a:spcBef>
                <a:spcPct val="0"/>
              </a:spcBef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1988840"/>
            <a:ext cx="8280920" cy="229227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Анализ работы </a:t>
            </a:r>
            <a:endParaRPr lang="ru-RU" sz="40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районного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методического объединения 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у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чителей-логопедов, учителей-дефектологов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за 2021 - 2022 учебный 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24936" cy="115212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Практический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семинар 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«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Нейропсихологический подход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коррекционной работе с детьми с ОВЗ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»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62000" y="1622168"/>
            <a:ext cx="406800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2. «Использование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нейропсихологических игр и упражнений в логопедической работе с детьми ОВЗ на этапе автоматизации звуков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» </a:t>
            </a:r>
          </a:p>
          <a:p>
            <a:pPr algn="ctr"/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Кандаурова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Г.Н.,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учитель-логопед МБДОУ 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Излучинский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ДСКВ «Сказка»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61668" y="3608275"/>
            <a:ext cx="4068000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3. «От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движения к мышлению, а не наоборот (основной принцип коррекционно-развивающей работы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)»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Холодилова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И.С.,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учитель-дефектолог МБОУ 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Аганская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ОСШ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61668" y="5290427"/>
            <a:ext cx="4068000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4. «Нейропсихологические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средства коррекции школьной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неуспеваемости»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Киселева К.Ю.,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учитель-дефектолог МБОУ 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Излучинская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ОСШУИОП №1»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622168"/>
            <a:ext cx="406800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1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. Подведение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итогов конкурса профессионального мастерства «Лучший видеоролик занятия».</a:t>
            </a:r>
          </a:p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Награждение победителей.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Совпенко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Любовь Николаевна, учитель-дефектолог МАУ ДО «Спектр»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/>
          <a:srcRect l="5199" r="18677" b="5109"/>
          <a:stretch/>
        </p:blipFill>
        <p:spPr>
          <a:xfrm>
            <a:off x="287072" y="3608275"/>
            <a:ext cx="4032448" cy="273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160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24936" cy="115212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Практический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семинар 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«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Нейропсихологический подход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коррекционной работе с детьми с ОВЗ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»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7383" y="1700808"/>
            <a:ext cx="396000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5. «Нейропсихологический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подход в формировании пространственных представлений у дошкольников с нарушениями речи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» </a:t>
            </a:r>
          </a:p>
          <a:p>
            <a:pPr algn="ctr"/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Помпеева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Н.В.,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учитель-логопед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МБДОУ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Новоаганский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ДСПиО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«Солнышко»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89989" y="1700808"/>
            <a:ext cx="432000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6. «Формирование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слоговой структуры слова у дошкольников с речевыми нарушениями с помощью приёмов нейропсихологической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коррекции»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Антончук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Е.С.,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учитель-логопед МБДОУ «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Новоаганский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ДСКВ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«Лесная сказка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12762" y="3933056"/>
            <a:ext cx="4320000" cy="2031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7. «Использование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нейропсихологического подхода в работе с детьми с ОВЗ: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«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ЗА» и «ПРОТИВ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Гайдушенко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Н.Н.,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учитель-дефектолог, руководитель ресурсного центра казенного учреждения 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Нижневартовская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общеобразовательная санаторная школа»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13023" r="10793" b="10653"/>
          <a:stretch/>
        </p:blipFill>
        <p:spPr>
          <a:xfrm>
            <a:off x="227383" y="3704547"/>
            <a:ext cx="4276692" cy="282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9647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1259632" y="404664"/>
            <a:ext cx="64087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Деятельность РМО </a:t>
            </a:r>
            <a:endParaRPr lang="ru-RU" alt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9111693"/>
              </p:ext>
            </p:extLst>
          </p:nvPr>
        </p:nvGraphicFramePr>
        <p:xfrm>
          <a:off x="467544" y="1916832"/>
          <a:ext cx="8208912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760">
                  <a:extLst>
                    <a:ext uri="{9D8B030D-6E8A-4147-A177-3AD203B41FA5}">
                      <a16:colId xmlns:a16="http://schemas.microsoft.com/office/drawing/2014/main" xmlns="" val="26146794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1752053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Тема. Направление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Срок     исполнения</a:t>
                      </a:r>
                      <a:endParaRPr lang="ru-RU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140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Заседание РМО №2</a:t>
                      </a:r>
                    </a:p>
                    <a:p>
                      <a:pPr algn="ctr"/>
                      <a:endParaRPr lang="ru-RU" sz="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«Формирование коммуникативной компетентности учащихся с ограниченными возможностями здоровья»</a:t>
                      </a:r>
                    </a:p>
                    <a:p>
                      <a:pPr algn="l"/>
                      <a:endParaRPr lang="ru-RU" sz="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just"/>
                      <a:r>
                        <a:rPr lang="ru-RU" sz="22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Цель:</a:t>
                      </a:r>
                      <a:r>
                        <a:rPr lang="ru-RU" sz="2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2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формирование профессиональных компетенций, направленных на теоретическое освоение и практическое использование системы работы по формированию коммуникативной компетентности учащихся с ОВЗ.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Апрель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2022 г.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7438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78939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424936" cy="1368152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Заседание РМО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№2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«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Формирование коммуникативной компетентности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обучающихся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ограниченными возможностями здоровья».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endParaRPr lang="ru-RU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6248" y="1500174"/>
            <a:ext cx="468096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2. «Система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работы учителей-логопедов ДОУ по развитию коммуникативной компетентности у воспитанников с ОНР средствами театрализованной деятельности»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Демина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Г.Ю.,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Абдульмянова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Л.Ф.,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Передрий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Т.Ф.,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учителя-логопеды МБДОУ 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Излучинский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ДСКВ «Сказка»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429000"/>
            <a:ext cx="396000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3. «Речевые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игры как средство формирования социально-коммуникативной компетентности у дошкольников с ОВЗ»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Глушакова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Е.С.,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учитель-логопед МБОУ 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Зайцевореченская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ОСШ»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3429000"/>
            <a:ext cx="396000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4. «Формирование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коммуникативной компетенции у обучающихся с ОВЗ на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коррекцонно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-развивающих занятиях посредством игровых технологий»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Джива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Н.А.,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учитель-дефектолог МБОУ 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Варьеганская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ОСШ»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500174"/>
            <a:ext cx="396000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1. Мониторинг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успехов и затруднений в деятельности учителей-логопедов и учителей-дефектологов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 2021 - 2022 учебный  год. </a:t>
            </a:r>
          </a:p>
          <a:p>
            <a:pPr algn="ctr"/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Совпенко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Л.Н.,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учитель-дефектолог МАУ ДО «Спектр»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22532" t="25611" r="11483" b="11443"/>
          <a:stretch>
            <a:fillRect/>
          </a:stretch>
        </p:blipFill>
        <p:spPr bwMode="auto">
          <a:xfrm>
            <a:off x="928662" y="5281137"/>
            <a:ext cx="2724384" cy="1461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33797" t="11445" r="1827" b="8443"/>
          <a:stretch>
            <a:fillRect/>
          </a:stretch>
        </p:blipFill>
        <p:spPr bwMode="auto">
          <a:xfrm>
            <a:off x="5357818" y="5286388"/>
            <a:ext cx="2245161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109317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424936" cy="1368152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Заседание РМО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№2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«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Формирование коммуникативной компетентности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обучающихся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ограниченными возможностями здоровья».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endParaRPr lang="ru-RU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786058"/>
            <a:ext cx="3960000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7. «Формирование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коммуникативных навыков у детей с аутизмом»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Гайдушенко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Н.Е.,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учитель-дефектолог, руководитель ресурсного центра казенного учреждения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786058"/>
            <a:ext cx="3960000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8. Анализ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работы РМО за 2021/2022 учебный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год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Михайлова А.Т.,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руководитель РМО учителей–логопедов и учителей –дефектологов ОУ НВР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533345"/>
            <a:ext cx="3960000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5. «Формирование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коммуникативной компетентности у детей с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ОВЗ посредством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развития у обучающихся навыков общения в различных жизненных ситуациях»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Комбарова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М.В.,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учитель-дефектолог МБОУ «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Излучинская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ОСШУИОП №1»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1500174"/>
            <a:ext cx="3960356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6. «Уроки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русского языка и чтения как благоприятные факторы развития речевой коммуникации в классах ОВЗ»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Сабиров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И.А.,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учитель-дефектолог МБДОУ «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Излучинская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ОСШУИОП №1» </a:t>
            </a:r>
            <a:endParaRPr lang="ru-RU" sz="12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2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7315" b="5721"/>
          <a:stretch>
            <a:fillRect/>
          </a:stretch>
        </p:blipFill>
        <p:spPr bwMode="auto">
          <a:xfrm>
            <a:off x="500034" y="4429132"/>
            <a:ext cx="3857652" cy="220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 l="8047" b="5721"/>
          <a:stretch>
            <a:fillRect/>
          </a:stretch>
        </p:blipFill>
        <p:spPr bwMode="auto">
          <a:xfrm>
            <a:off x="4929190" y="4443575"/>
            <a:ext cx="3938734" cy="227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583976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1259632" y="404664"/>
            <a:ext cx="64087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Деятельность РМО </a:t>
            </a:r>
            <a:endParaRPr lang="ru-RU" alt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9578853"/>
              </p:ext>
            </p:extLst>
          </p:nvPr>
        </p:nvGraphicFramePr>
        <p:xfrm>
          <a:off x="467544" y="1556792"/>
          <a:ext cx="8208912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760">
                  <a:extLst>
                    <a:ext uri="{9D8B030D-6E8A-4147-A177-3AD203B41FA5}">
                      <a16:colId xmlns:a16="http://schemas.microsoft.com/office/drawing/2014/main" xmlns="" val="26146794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1752053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Тема. Направление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Срок     исполнения</a:t>
                      </a:r>
                      <a:endParaRPr lang="ru-RU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1400335"/>
                  </a:ext>
                </a:extLst>
              </a:tr>
              <a:tr h="1051560">
                <a:tc>
                  <a:txBody>
                    <a:bodyPr/>
                    <a:lstStyle/>
                    <a:p>
                      <a:pPr algn="l"/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Мониторинг успехов и затруднений в деятельности учителей-логопедов и учителей-дефектологов за 2021 - 2022 учебный  год</a:t>
                      </a:r>
                    </a:p>
                    <a:p>
                      <a:pPr algn="l"/>
                      <a:endParaRPr lang="ru-RU" sz="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just"/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Цель: </a:t>
                      </a:r>
                      <a:r>
                        <a:rPr lang="ru-RU" sz="2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выявление профессиональных запросов педагогов и эффективности организации образовательного процесса.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Май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2022 г.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7438253"/>
                  </a:ext>
                </a:extLst>
              </a:tr>
              <a:tr h="1051560">
                <a:tc>
                  <a:txBody>
                    <a:bodyPr/>
                    <a:lstStyle/>
                    <a:p>
                      <a:pPr algn="just"/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Анализ работы РМО за 2021 - 2022 учебный год</a:t>
                      </a:r>
                    </a:p>
                    <a:p>
                      <a:pPr algn="just"/>
                      <a:endParaRPr lang="ru-RU" sz="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just"/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Цель:</a:t>
                      </a:r>
                      <a:r>
                        <a:rPr lang="ru-RU" sz="2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 определение степени эффективности и уровня качества работы объединения за 2021-2022 учебный год.</a:t>
                      </a:r>
                    </a:p>
                    <a:p>
                      <a:pPr algn="just"/>
                      <a:endParaRPr lang="ru-RU" sz="22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Июнь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2022 г.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06076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59919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1714488"/>
            <a:ext cx="857256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0450" algn="l"/>
              </a:tabLst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Оцените мероприятие по 5-ти бальной шкале, поставьте в чате соответствующие цифры: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045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045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1. Насколько программа мероприятия соответствовала Вашим ожиданиям? 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045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2. Как Вы оцениваете полезность мероприятия с точки зрения профессионального развития? 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045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3. Удовлетворенность содержанием, представленного материала? 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045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4. Значимость, представленного опыта (материала)? 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045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5. Насколько представленный опыт (материал) в рамках мероприятия обладает для вас  практической и теоретической ценностью?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045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6. Пожелания, замечания на будущее.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Благодарю за внимание!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5000636"/>
            <a:ext cx="366722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Михайлова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</a:rPr>
              <a:t>Алсу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</a:rPr>
              <a:t>Таштимировна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Тел.: +7-982-182-19-52</a:t>
            </a:r>
          </a:p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mihajlova.alsu@yandex.ru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Прямоугольник 3"/>
          <p:cNvSpPr>
            <a:spLocks noChangeArrowheads="1"/>
          </p:cNvSpPr>
          <p:nvPr/>
        </p:nvSpPr>
        <p:spPr bwMode="auto">
          <a:xfrm>
            <a:off x="251520" y="1700213"/>
            <a:ext cx="864096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Цель:</a:t>
            </a:r>
            <a:r>
              <a:rPr lang="ru-RU" altLang="ru-RU" sz="32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повышение качества коррекционной работы в образовательном процессе и профессиональной компетентности педагогов в области логопедии и 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дефектологии</a:t>
            </a:r>
            <a:r>
              <a:rPr lang="ru-RU" altLang="ru-RU" sz="32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; организация пространства для стимулирования 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обмена </a:t>
            </a:r>
            <a:r>
              <a:rPr lang="ru-RU" altLang="ru-RU" sz="32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опытом и развитие рефлексии.</a:t>
            </a:r>
            <a:endParaRPr lang="ru-RU" altLang="ru-RU" sz="32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218749" y="274415"/>
            <a:ext cx="2273132" cy="70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Задачи: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195" name="Прямоугольник 4"/>
          <p:cNvSpPr>
            <a:spLocks noChangeArrowheads="1"/>
          </p:cNvSpPr>
          <p:nvPr/>
        </p:nvSpPr>
        <p:spPr bwMode="auto">
          <a:xfrm>
            <a:off x="539553" y="1124744"/>
            <a:ext cx="8064896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>
                <a:latin typeface="Arial Narrow" panose="020B0606020202030204" pitchFamily="34" charset="0"/>
              </a:rPr>
              <a:t> 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- внедрять эффективные технологии и разработки в образовательное пространство для повышения качества коррекционной работы</a:t>
            </a:r>
            <a:r>
              <a:rPr lang="ru-RU" alt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altLang="ru-RU" sz="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alt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- повышать 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профессиональную компетентность и готовность к активным действиям учителей-логопедов, учителей-дефектологов через обмен опытом между коллегами и организацию взаимодействия специалистов по проблемам, возникающим в педагогической практике</a:t>
            </a:r>
            <a:r>
              <a:rPr lang="ru-RU" alt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altLang="ru-RU" sz="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- создавать условия для представления практических результатов деятельности </a:t>
            </a:r>
            <a:r>
              <a:rPr lang="ru-RU" alt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специалистов через 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распространение практических рекомендаций, памяток, буклетов, связанных с коррекционно-развивающей работой.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1259632" y="404664"/>
            <a:ext cx="64087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Деятельность РМО </a:t>
            </a:r>
            <a:endParaRPr lang="ru-RU" alt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1967203"/>
              </p:ext>
            </p:extLst>
          </p:nvPr>
        </p:nvGraphicFramePr>
        <p:xfrm>
          <a:off x="323528" y="1397000"/>
          <a:ext cx="820891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8752">
                  <a:extLst>
                    <a:ext uri="{9D8B030D-6E8A-4147-A177-3AD203B41FA5}">
                      <a16:colId xmlns:a16="http://schemas.microsoft.com/office/drawing/2014/main" xmlns="" val="26146794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752053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Тема. Направление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Срок     исполнения</a:t>
                      </a:r>
                      <a:endParaRPr lang="ru-RU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140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Планирование работы на 2021-2022 учебный год</a:t>
                      </a:r>
                    </a:p>
                    <a:p>
                      <a:endParaRPr lang="ru-RU" sz="8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just"/>
                      <a:r>
                        <a:rPr lang="ru-RU" sz="22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Цель: </a:t>
                      </a:r>
                      <a:r>
                        <a:rPr lang="ru-RU" sz="2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организация эффективной работы РМО учителей-логопедов, учителей-дефектологов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Сентябрь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2021 г.</a:t>
                      </a:r>
                    </a:p>
                    <a:p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7438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Аналитическая деятельность</a:t>
                      </a:r>
                    </a:p>
                    <a:p>
                      <a:endParaRPr lang="ru-RU" sz="8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just"/>
                      <a:r>
                        <a:rPr lang="ru-RU" sz="22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Цель:</a:t>
                      </a:r>
                      <a:r>
                        <a:rPr lang="ru-RU" sz="2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 создание базы данных учителей-логопедов, учителей-дефектологов ОУ на новый учебный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Октябрь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2021 г.</a:t>
                      </a:r>
                    </a:p>
                    <a:p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31495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Организация деятельности ВМО</a:t>
                      </a:r>
                    </a:p>
                    <a:p>
                      <a:endParaRPr lang="ru-RU" sz="8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just"/>
                      <a:r>
                        <a:rPr lang="ru-RU" sz="22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Цель:</a:t>
                      </a:r>
                      <a:r>
                        <a:rPr lang="ru-RU" sz="2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 размещение материалов учителей-логопедов и учителей-дефектологов образовательных учреждений на сайте.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В течение года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4270231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1259632" y="404664"/>
            <a:ext cx="64087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Деятельность РМО </a:t>
            </a:r>
            <a:endParaRPr lang="ru-RU" alt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6515291"/>
              </p:ext>
            </p:extLst>
          </p:nvPr>
        </p:nvGraphicFramePr>
        <p:xfrm>
          <a:off x="323528" y="1397000"/>
          <a:ext cx="820891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760">
                  <a:extLst>
                    <a:ext uri="{9D8B030D-6E8A-4147-A177-3AD203B41FA5}">
                      <a16:colId xmlns:a16="http://schemas.microsoft.com/office/drawing/2014/main" xmlns="" val="26146794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1752053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Тема. Направление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Срок     исполнения</a:t>
                      </a:r>
                      <a:endParaRPr lang="ru-RU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140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Заседание РМО №1</a:t>
                      </a:r>
                    </a:p>
                    <a:p>
                      <a:endParaRPr lang="ru-RU" sz="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«Содержание и формы непрерывного образования педагогов»</a:t>
                      </a:r>
                    </a:p>
                    <a:p>
                      <a:endParaRPr lang="ru-RU" sz="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just"/>
                      <a:r>
                        <a:rPr lang="ru-RU" sz="22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Цель:</a:t>
                      </a:r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2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содействие развитию мастерства учителей-дефектологов и учителей-логопедов как единства разносторонних профессиональных компетенций, необходимых для современного педагога, с целью обеспечения эффективности  коррекционной помощи детям с ОВЗ.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Ноябрь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2021 г.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7438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83097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840760" cy="108012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Заседание РМО №1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Содержание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 формы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непрерывного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образования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педагогов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5015" y="2595908"/>
            <a:ext cx="8669595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2. «Новые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формы аттестации педагогов. О КПК педагогов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» 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Потёмкина А. Б.,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методист МАУ ДО «Спектр»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b="6150"/>
          <a:stretch/>
        </p:blipFill>
        <p:spPr>
          <a:xfrm>
            <a:off x="4932040" y="3424332"/>
            <a:ext cx="3600000" cy="191080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3527" y="1412291"/>
            <a:ext cx="8669595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1. Обсуждение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плана работы районного методического объединения учителей-логопедов, учителей-дефектологов на 2021 - 2022 учебный год.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Михайлова А.Т.,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руководитель РМО учителей–логопедов и учителей–дефектологов ОУ  НВР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/>
          <a:srcRect b="5311"/>
          <a:stretch/>
        </p:blipFill>
        <p:spPr>
          <a:xfrm>
            <a:off x="539552" y="3384092"/>
            <a:ext cx="3600000" cy="19171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7" y="5517232"/>
            <a:ext cx="8669595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3. «Нормативно-правовые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основы, регламентирующие деятельность учителя-логопеда,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учителя-дефектолога» </a:t>
            </a:r>
          </a:p>
          <a:p>
            <a:pPr algn="ctr"/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Балобина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В.Л.,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учитель-логопед МБДОУ 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Новоаганский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ДСКВ «Снежинка»</a:t>
            </a:r>
          </a:p>
        </p:txBody>
      </p:sp>
    </p:spTree>
    <p:extLst>
      <p:ext uri="{BB962C8B-B14F-4D97-AF65-F5344CB8AC3E}">
        <p14:creationId xmlns:p14="http://schemas.microsoft.com/office/powerpoint/2010/main" xmlns="" val="276703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840760" cy="108012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Заседание РМО №1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Содержание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 формы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непрерывного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образования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педагогов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061906"/>
            <a:ext cx="4572000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5. «От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образования «На всю жизнь» к образованию «Через всю жизнь». Непрерывное образование как навык будущего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»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Бурундукова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Е.А.,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учитель-логопед МБОУ 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Охтеурская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ОСШ»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5001916"/>
            <a:ext cx="4572000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6. Круглый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стол. «Самообразование педагогов как фактор повышения профессиональной компетентности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»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Передрий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Т.Ф.,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учитель-логопед МБДОУ 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Излучинский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ДСКВ «Сказка»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1398896"/>
            <a:ext cx="4572000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4. «Самообразование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как условие профессионального роста педагогов»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Лещева О.А.,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учитель-логопед МБДОУ 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Новоаганский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ДСКВ «Снежинка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»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6088" t="29329" r="33225" b="27279"/>
          <a:stretch/>
        </p:blipFill>
        <p:spPr>
          <a:xfrm>
            <a:off x="755576" y="1398896"/>
            <a:ext cx="2664296" cy="15980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/>
          <a:srcRect l="13286" r="11715" b="7020"/>
          <a:stretch/>
        </p:blipFill>
        <p:spPr>
          <a:xfrm>
            <a:off x="755577" y="4786423"/>
            <a:ext cx="2736304" cy="19083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2715588"/>
            <a:ext cx="2862383" cy="214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1998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1259632" y="404664"/>
            <a:ext cx="64087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Деятельность РМО </a:t>
            </a:r>
            <a:endParaRPr lang="ru-RU" alt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8092279"/>
              </p:ext>
            </p:extLst>
          </p:nvPr>
        </p:nvGraphicFramePr>
        <p:xfrm>
          <a:off x="323528" y="1397000"/>
          <a:ext cx="8280920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12768">
                  <a:extLst>
                    <a:ext uri="{9D8B030D-6E8A-4147-A177-3AD203B41FA5}">
                      <a16:colId xmlns:a16="http://schemas.microsoft.com/office/drawing/2014/main" xmlns="" val="26146794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1752053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Тема. Направление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Срок     исполнения</a:t>
                      </a:r>
                      <a:endParaRPr lang="ru-RU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140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Профессиональный конкурс </a:t>
                      </a:r>
                    </a:p>
                    <a:p>
                      <a:endParaRPr lang="ru-RU" sz="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«Видеоролик коррекционно-развивающего занятия»</a:t>
                      </a:r>
                    </a:p>
                    <a:p>
                      <a:endParaRPr lang="ru-RU" sz="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just"/>
                      <a:r>
                        <a:rPr lang="ru-RU" sz="22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Цель:</a:t>
                      </a:r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2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профессиональный и личностный рост учителей-логопедов, учителей-дефектологов, поддержка инновационных разработок и технологий в организации образовательной деятельности обучающихся с ОВЗ и инвалидностью.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Февраль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2022 г.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7438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16750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1259632" y="404664"/>
            <a:ext cx="64087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Деятельность РМО </a:t>
            </a:r>
            <a:endParaRPr lang="ru-RU" alt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8036894"/>
              </p:ext>
            </p:extLst>
          </p:nvPr>
        </p:nvGraphicFramePr>
        <p:xfrm>
          <a:off x="323528" y="1397000"/>
          <a:ext cx="8352928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34045">
                  <a:extLst>
                    <a:ext uri="{9D8B030D-6E8A-4147-A177-3AD203B41FA5}">
                      <a16:colId xmlns:a16="http://schemas.microsoft.com/office/drawing/2014/main" xmlns="" val="261467942"/>
                    </a:ext>
                  </a:extLst>
                </a:gridCol>
                <a:gridCol w="1318883">
                  <a:extLst>
                    <a:ext uri="{9D8B030D-6E8A-4147-A177-3AD203B41FA5}">
                      <a16:colId xmlns:a16="http://schemas.microsoft.com/office/drawing/2014/main" xmlns="" val="1752053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Тема. Направление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anose="020B0606020202030204" pitchFamily="34" charset="0"/>
                        </a:rPr>
                        <a:t>Срок     исполнения</a:t>
                      </a:r>
                      <a:endParaRPr lang="ru-RU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140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Практический семинар </a:t>
                      </a:r>
                    </a:p>
                    <a:p>
                      <a:pPr algn="ctr"/>
                      <a:endParaRPr lang="ru-RU" sz="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«Нейропсихологический подход в коррекционной работе с детьми с ОВЗ»</a:t>
                      </a:r>
                    </a:p>
                    <a:p>
                      <a:pPr algn="l"/>
                      <a:endParaRPr lang="ru-RU" sz="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just"/>
                      <a:r>
                        <a:rPr lang="ru-RU" sz="22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Цель:</a:t>
                      </a:r>
                      <a:r>
                        <a:rPr lang="ru-RU" sz="2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2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внедрение инновационных технологий и разработок в образовательное пространство, представление практических результатов деятельности, обобщение, систематизация и распространение профессионального опыта учителей-логопедов и учителей-дефектологов.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Март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2022 г.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7438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70983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1060</Words>
  <Application>Microsoft Office PowerPoint</Application>
  <PresentationFormat>Экран (4:3)</PresentationFormat>
  <Paragraphs>136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Специальное оформление</vt:lpstr>
      <vt:lpstr>Слайд 1</vt:lpstr>
      <vt:lpstr>Слайд 2</vt:lpstr>
      <vt:lpstr>Слайд 3</vt:lpstr>
      <vt:lpstr>Слайд 4</vt:lpstr>
      <vt:lpstr>Слайд 5</vt:lpstr>
      <vt:lpstr>Заседание РМО №1 Содержание и формы  непрерывного образования педагогов</vt:lpstr>
      <vt:lpstr>Заседание РМО №1 Содержание и формы  непрерывного образования педагогов</vt:lpstr>
      <vt:lpstr>Слайд 8</vt:lpstr>
      <vt:lpstr>Слайд 9</vt:lpstr>
      <vt:lpstr>Практический семинар  «Нейропсихологический подход  в коррекционной работе с детьми с ОВЗ»</vt:lpstr>
      <vt:lpstr>Практический семинар  «Нейропсихологический подход  в коррекционной работе с детьми с ОВЗ»</vt:lpstr>
      <vt:lpstr>Слайд 12</vt:lpstr>
      <vt:lpstr>Заседание РМО №2 «Формирование коммуникативной компетентности  обучающихся с ограниченными возможностями здоровья». </vt:lpstr>
      <vt:lpstr>Заседание РМО №2 «Формирование коммуникативной компетентности  обучающихся с ограниченными возможностями здоровья». </vt:lpstr>
      <vt:lpstr>Слайд 15</vt:lpstr>
      <vt:lpstr>Слайд 16</vt:lpstr>
      <vt:lpstr>Благодарю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User</cp:lastModifiedBy>
  <cp:revision>55</cp:revision>
  <dcterms:created xsi:type="dcterms:W3CDTF">2009-01-08T12:15:48Z</dcterms:created>
  <dcterms:modified xsi:type="dcterms:W3CDTF">2022-04-27T07:13:48Z</dcterms:modified>
</cp:coreProperties>
</file>