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8" r:id="rId3"/>
    <p:sldId id="284" r:id="rId4"/>
    <p:sldId id="282" r:id="rId5"/>
    <p:sldId id="276" r:id="rId6"/>
    <p:sldId id="272" r:id="rId7"/>
    <p:sldId id="259" r:id="rId8"/>
    <p:sldId id="257" r:id="rId9"/>
    <p:sldId id="258" r:id="rId10"/>
    <p:sldId id="260" r:id="rId11"/>
    <p:sldId id="261" r:id="rId12"/>
    <p:sldId id="262" r:id="rId13"/>
    <p:sldId id="263" r:id="rId14"/>
    <p:sldId id="267" r:id="rId15"/>
    <p:sldId id="264" r:id="rId16"/>
    <p:sldId id="265" r:id="rId17"/>
    <p:sldId id="266" r:id="rId18"/>
    <p:sldId id="268" r:id="rId19"/>
    <p:sldId id="290" r:id="rId20"/>
    <p:sldId id="283" r:id="rId21"/>
    <p:sldId id="269" r:id="rId22"/>
    <p:sldId id="270" r:id="rId23"/>
    <p:sldId id="271" r:id="rId24"/>
    <p:sldId id="279" r:id="rId25"/>
    <p:sldId id="280" r:id="rId26"/>
    <p:sldId id="278" r:id="rId27"/>
    <p:sldId id="292" r:id="rId28"/>
    <p:sldId id="273" r:id="rId29"/>
    <p:sldId id="287" r:id="rId30"/>
    <p:sldId id="281" r:id="rId31"/>
    <p:sldId id="285" r:id="rId32"/>
    <p:sldId id="286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68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1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10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39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3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3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8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44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4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2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79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F264-6CD7-4D75-B895-F491DF38FD9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9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35" y="452674"/>
            <a:ext cx="11887200" cy="8203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и зачем развивать межполушарное взаимодействие у детей».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2519" y="5889812"/>
            <a:ext cx="10632940" cy="744069"/>
          </a:xfrm>
        </p:spPr>
        <p:txBody>
          <a:bodyPr>
            <a:normAutofit/>
          </a:bodyPr>
          <a:lstStyle/>
          <a:p>
            <a:pPr algn="r"/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 «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Излучинская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ОСШУИОП №1»</a:t>
            </a:r>
          </a:p>
          <a:p>
            <a:pPr algn="r"/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Окунцева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Т.Н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bakus-center.ru/img/blog/razvitie-polusharij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18" y="995082"/>
            <a:ext cx="9421905" cy="58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981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	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Сложите руки вместе и переплетите пальцы. Большой палец какой руки оказался сверху?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ages.onlinetestpad.net/bb/6d/c7ad0dd249e8a0944252d9a3d2a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1576" y="2241176"/>
            <a:ext cx="6553200" cy="43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ages.onlinetestpad.net/85/1d/c678816b43e58db1ad7c22a59d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3294"/>
            <a:ext cx="5151531" cy="311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Подмигните. Каким глазом вы подмигнули?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ages.onlinetestpad.net/2b/61/c352377d4755aad4fb25943a3bd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659" y="1640541"/>
            <a:ext cx="7243482" cy="50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271" y="365125"/>
            <a:ext cx="11421035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4.</a:t>
            </a: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Встаньте  и  скрестите  руки  на  груди,  как  на  картинке.   Кисть какой руки лежит сверху?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ages.onlinetestpad.net/e0/b1/b2c02fc844d4a3b103190e6a126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0140" y="1281952"/>
            <a:ext cx="6768353" cy="55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6224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5.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Присядьте,  закинув ногу  на ногу.  Какая нога  оказалась сверху?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ages.onlinetestpad.net/06/4e/4d41b57845c9ad8198ff71a42f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353" y="1389528"/>
            <a:ext cx="7279341" cy="5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4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6.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Встаньте на ноги и немного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повращайтесь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вокруг своей оси.  В какую  сторону  вы  вращались?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mages.onlinetestpad.net/84/d1/bb70d7bd4310a59e7966cf366e5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707" y="1604683"/>
            <a:ext cx="7189693" cy="507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71" y="188259"/>
            <a:ext cx="11896164" cy="169432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Задание 7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в руку карандаш и вытяните его перед глазами, как на картинке. Теперь  посмотрите  на  кончик  карандаша и «прицельтесь».  Закройте сначала один глаз, затем  другой. При закрытии  какого  глаза  изображение смещается сильнее?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mages.onlinetestpad.net/4b/65/e7f8406349a581cea051c15b43e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3176" y="1825625"/>
            <a:ext cx="6606989" cy="48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365125"/>
            <a:ext cx="11725835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Задание 8.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Похлопайте  в  ладоши  и  обратите  внимание  на  то, какая  рука при этом  оказалась  у вас сверху.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ages.onlinetestpad.net/60/8c/d8defadb4b21b952b8db24cd137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3177" y="1861483"/>
            <a:ext cx="6720775" cy="485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112014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Задание 9.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  рукой  нарисуйте  окружность и завершите ее стрелкой.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mages.onlinetestpad.net/66/45/e077c87a40d7a0ceaf77f1099d0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1788" y="1825624"/>
            <a:ext cx="6965577" cy="490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6" y="365125"/>
            <a:ext cx="11958918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10.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Нарисуйте треугольник и квадрат правой и левой рукой. Лучше и быстрее нарисованы фигуры правой или левой рукой.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mages.onlinetestpad.net/1a/db/de2d72e54d4a8a2512d3abb53a0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7" y="1963271"/>
            <a:ext cx="10121153" cy="45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3.userapi.com/impg/d_4mdop5qaXqDmJ5OCK1cylhddjlhgG4Xhs7Gg/YygTDXMsqOg.jpg?size=960x720&amp;quality=95&amp;sign=c5cc6245cf751f3ed555fe4955361e3f&amp;c_uniq_tag=84lN28zv4IISiS00qijDC-hBVRBj87dnWhFXCzhkK-U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3389" y="116541"/>
            <a:ext cx="11035552" cy="65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бывает если межполушарное взаимодействие не сформировано?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481" y="762000"/>
            <a:ext cx="11618259" cy="589877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Происходит неправильная обработка информации и у ребенка возникают сложности в обучении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-Проблемы в письме.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-Проблемы в устной речи.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-Трудности в запоминании информации.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-Сложности в счете как в письменном, так и в устном.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-Сложность в восприятии учебной информации.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-Признаки не </a:t>
            </a:r>
            <a:r>
              <a:rPr lang="ru-RU" sz="5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межполушарного взаимодействия: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-Зеркальное написание букв и цифр.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Псевдолеворукость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-Логопедические отклонения.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-Неловкость движений.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-Агрессия.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-Плохая 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внимание.</a:t>
            </a:r>
            <a:endParaRPr lang="ru-RU" sz="5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-Отсутствие познавательной мотивации.</a:t>
            </a:r>
          </a:p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-Инфантильность.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vospitatel.online/storage/app/docs/650/090/000/65009/613ff4fb7c7406686927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212" y="0"/>
            <a:ext cx="10721788" cy="667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79295"/>
            <a:ext cx="11192435" cy="2133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Упражнение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Сложите пальцы на правой руке в знак ВИВАТ, на левой — ОК. Ваша задача заключается в том, чтобы одновременно менять положение пальцев на обеих руках. То есть на правой был ВИВАТ — стал ОК, на левой — был ОК — стал ВИВАТ. Старайтесь выполнить  упражнение не менее 10-15 раз.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tupinopmss.ru/wp-content/uploads/6-1024x7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3366" y="2178424"/>
            <a:ext cx="9502588" cy="46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71" y="329266"/>
            <a:ext cx="11761694" cy="14905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2. «Собачка — пистолет»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Сложите пальцы на одной руке в знак СОБАЧКА, а на другой— ПИСТОЛЕТ. Ваша задача заключается в том, чтобы одновременно менять положение пальцев на обеих руках. То есть там, где была СОБАЧКА — стал ПИСТОЛЕТ, а где был ПИСТОЛЕТ — стала СОБАЧКА. Попробуйте повторить 10-15 раз.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tupinopmss.ru/wp-content/uploads/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3365" y="1452283"/>
            <a:ext cx="9350189" cy="54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4" y="365125"/>
            <a:ext cx="11743765" cy="7823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3. «Цепочка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tupinopmss.ru/wp-content/uploads/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811" y="959224"/>
            <a:ext cx="9161929" cy="575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21/03/09/s_60473e4a42ad2/1651250_9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929" y="197224"/>
            <a:ext cx="10605247" cy="66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80aaukc2b.xn--80achbdub6dfjh.xn--p1ai/upload/images/img12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6494" y="161365"/>
            <a:ext cx="10721788" cy="65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17/08/26/s_59a1d2d651c93/img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7859" y="340659"/>
            <a:ext cx="10587317" cy="65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3.userapi.com/impg/-2e1vy_BPEgqoJ-XBab5nCT-bBie0LoNn0Z6DQ/IxKUu13eZ9M.jpg?size=1080x802&amp;quality=95&amp;sign=478175e5b94794d9989a723e8c7fd800&amp;c_uniq_tag=gM8hx1qewbYx6gx4lLZbLsU9X1eTemSAuwUiUt_kc_8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2594" y="-1"/>
            <a:ext cx="10684299" cy="66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www.maam.ru/upload/blogs/detsad-2563867-16239390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5788" y="358588"/>
            <a:ext cx="10533530" cy="596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Межполушарное взаимодействие служит для передачи информации из одного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полушария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другое.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g.razrisyika.ru/img/57/227407-cvetnaya-raskraska-dve-ruk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83" y="1882588"/>
            <a:ext cx="6157554" cy="474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originals/9c/de/45/9cde45f84ad138175306a8174a2454d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482" y="1676400"/>
            <a:ext cx="5468471" cy="496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взаимодействия, способствующее активизации мыслительной деятельности.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синхронизация работы полушарий;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способностей;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памяти, внимания, речи;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мышления.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fsd.multiurok.ru/html/2021/11/14/s_6190f5c7bcb39/phpLj6hKf_ejropsihologicheskie-priyomy-dlya-ovladeniya-chteniem_html_d09b39b6372667e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4025" y="206188"/>
            <a:ext cx="6669740" cy="6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mile-ul.ru/uploads/posts/2021-12/1640260434_nyssercnheq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25505"/>
            <a:ext cx="4903695" cy="35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flomaster.top/uploads/posts/2023-01/1674050139_flomaster-club-p-raskraski-dlya-razvitiya-dvukh-polusharii-4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94" y="3827930"/>
            <a:ext cx="4849905" cy="283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1.wp.com/ds04.infourok.ru/uploads/ex/1201/0009e988-e4ef8fce/hello_html_m52a7ff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836" y="385483"/>
            <a:ext cx="6355976" cy="60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.pinimg.com/736x/de/d3/00/ded300361f8a364970b7ac9661cef0d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9577" y="421340"/>
            <a:ext cx="4186518" cy="58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24/01/14/s_65a428a6a59dc/phpvuTbYj_Razvitie-mezhpolusharnogo-vzaimodejstviya_html_ba2fcd60d2996eb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8726" y="242047"/>
            <a:ext cx="7108474" cy="463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originals/84/51/a4/8451a4ed0bced9edbf899749d82a6b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95" y="294979"/>
            <a:ext cx="4408950" cy="44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ВСЕМ за творческую  работу!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vyshe-radugi.ru/images/0717/polushariy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4706" y="1613648"/>
            <a:ext cx="8803341" cy="503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avatars.dzeninfra.ru/get-zen_doc/3512190/pub_63da634d3a663b6c8a1df51a_63da639bad6d132fd70897f7/scale_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1318" y="0"/>
            <a:ext cx="10703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38.userapi.com/impg/c855336/v855336293/1f3808/1HwIk87Y_3k.jpg?size=604x453&amp;quality=96&amp;sign=7a6188e5b975e5c57b41cdd5e522df4a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0965" y="125507"/>
            <a:ext cx="10632141" cy="673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20/02/25/s_5e54e7a956b17/1365836_2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907" y="0"/>
            <a:ext cx="113224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Задание 2.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tupinopmss.ru/wp-content/uploads/img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471" y="-1"/>
            <a:ext cx="11869269" cy="67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560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5" y="152401"/>
            <a:ext cx="11797552" cy="1631575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Межполушарное взаимодействие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единая система, в которой работают оба полушария. При этом каждое из них выполняет свои собственные функции. Для  нормальной  работы  психики  необходимо  связанное взаимодействие  полушарий.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 взаимодействие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 эмоциональную стабильность, координацию движений, качество восприятия и обработку информации.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482" y="1515036"/>
            <a:ext cx="10968318" cy="50023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5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Правое 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несёт ответственность за:   </a:t>
            </a:r>
            <a:r>
              <a:rPr lang="ru-RU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воображение;   </a:t>
            </a:r>
            <a:r>
              <a:rPr lang="ru-RU" sz="5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 творческие способности; 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эмоциональный диапазон;  левую часть туловища;    ориентацию в пространстве;  интуицию;  музыкальные способности; понимание информации, произнесенной вслух.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Левое отвечает за: </a:t>
            </a: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вербальной информации; движения правой частью туловища; память; умение анализировать; логику; речь; способность к точным наукам.</a:t>
            </a:r>
          </a:p>
          <a:p>
            <a:pPr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562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77"/>
            <a:ext cx="10515600" cy="73510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«Постарайтесь прочитать быстро слова».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tupinopmss.ru/wp-content/uploads/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329" y="896471"/>
            <a:ext cx="11456893" cy="59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4017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244</Words>
  <Application>Microsoft Office PowerPoint</Application>
  <PresentationFormat>Произвольный</PresentationFormat>
  <Paragraphs>48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«Как и зачем развивать межполушарное взаимодействие у детей». </vt:lpstr>
      <vt:lpstr>Что бывает если межполушарное взаимодействие не сформировано? </vt:lpstr>
      <vt:lpstr>Цель: развитие межполушарного взаимодействия, способствующее активизации мыслительной деятельности.</vt:lpstr>
      <vt:lpstr>Слайд 4</vt:lpstr>
      <vt:lpstr>Слайд 5</vt:lpstr>
      <vt:lpstr>Слайд 6</vt:lpstr>
      <vt:lpstr>Задание 2.</vt:lpstr>
      <vt:lpstr> Межполушарное взаимодействие – это единая система, в которой работают оба полушария. При этом каждое из них выполняет свои собственные функции. Для  нормальной  работы  психики  необходимо  связанное взаимодействие  полушарий.  Их  взаимодействие  обеспечивает  эмоциональную стабильность, координацию движений, качество восприятия и обработку информации. </vt:lpstr>
      <vt:lpstr>Задание 1. «Постарайтесь прочитать быстро слова».</vt:lpstr>
      <vt:lpstr>Задание 2.     Сложите руки вместе и переплетите пальцы. Большой палец какой руки оказался сверху? </vt:lpstr>
      <vt:lpstr>Задание 3. Подмигните. Каким глазом вы подмигнули? </vt:lpstr>
      <vt:lpstr>Задание 4.   Встаньте  и  скрестите  руки  на  груди,  как  на  картинке.   Кисть какой руки лежит сверху?  </vt:lpstr>
      <vt:lpstr>Задание 5. Присядьте,  закинув ногу  на ногу.  Какая нога  оказалась сверху? </vt:lpstr>
      <vt:lpstr>  Задание 6.   Встаньте на ноги и немного повращайтесь вокруг своей оси.  В какую  сторону  вы  вращались?  </vt:lpstr>
      <vt:lpstr>   Задание 7.   Возьмите в руку карандаш и вытяните его перед глазами, как на картинке. Теперь  посмотрите  на  кончик  карандаша и «прицельтесь».  Закройте сначала один глаз, затем  другой. При закрытии  какого  глаза  изображение смещается сильнее? </vt:lpstr>
      <vt:lpstr> Задание 8. Похлопайте  в  ладоши  и  обратите  внимание  на  то, какая  рука при этом  оказалась  у вас сверху.</vt:lpstr>
      <vt:lpstr> Задание 9.  Любой  рукой  нарисуйте  окружность и завершите ее стрелкой.  </vt:lpstr>
      <vt:lpstr>              Задание 10. Нарисуйте треугольник и квадрат правой и левой рукой. Лучше и быстрее нарисованы фигуры правой или левой рукой. </vt:lpstr>
      <vt:lpstr>Слайд 19</vt:lpstr>
      <vt:lpstr>Слайд 20</vt:lpstr>
      <vt:lpstr> Упражнение 1.  Сложите пальцы на правой руке в знак ВИВАТ, на левой — ОК. Ваша задача заключается в том, чтобы одновременно менять положение пальцев на обеих руках. То есть на правой был ВИВАТ — стал ОК, на левой — был ОК — стал ВИВАТ. Старайтесь выполнить  упражнение не менее 10-15 раз.</vt:lpstr>
      <vt:lpstr>Упражнение 2. «Собачка — пистолет».  Сложите пальцы на одной руке в знак СОБАЧКА, а на другой— ПИСТОЛЕТ. Ваша задача заключается в том, чтобы одновременно менять положение пальцев на обеих руках. То есть там, где была СОБАЧКА — стал ПИСТОЛЕТ, а где был ПИСТОЛЕТ — стала СОБАЧКА. Попробуйте повторить 10-15 раз. </vt:lpstr>
      <vt:lpstr> Упражнение 3. «Цепочка».  </vt:lpstr>
      <vt:lpstr>Слайд 24</vt:lpstr>
      <vt:lpstr>Слайд 25</vt:lpstr>
      <vt:lpstr>Слайд 26</vt:lpstr>
      <vt:lpstr>Слайд 27</vt:lpstr>
      <vt:lpstr>Слайд 28</vt:lpstr>
      <vt:lpstr>Межполушарное взаимодействие служит для передачи информации из одного полушария в другое.</vt:lpstr>
      <vt:lpstr>Слайд 30</vt:lpstr>
      <vt:lpstr>Слайд 31</vt:lpstr>
      <vt:lpstr>Слайд 32</vt:lpstr>
      <vt:lpstr>Спасибо ВСЕМ за творческую  работу!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профориентации к проектированию карьерного маршрута: новые тренды в работе</dc:title>
  <dc:creator>User</dc:creator>
  <cp:lastModifiedBy>Учитель</cp:lastModifiedBy>
  <cp:revision>38</cp:revision>
  <dcterms:created xsi:type="dcterms:W3CDTF">2022-07-28T06:26:26Z</dcterms:created>
  <dcterms:modified xsi:type="dcterms:W3CDTF">2024-04-12T06:19:43Z</dcterms:modified>
</cp:coreProperties>
</file>