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7" r:id="rId3"/>
    <p:sldId id="266" r:id="rId4"/>
    <p:sldId id="281" r:id="rId5"/>
    <p:sldId id="278" r:id="rId6"/>
    <p:sldId id="264" r:id="rId7"/>
    <p:sldId id="280" r:id="rId8"/>
    <p:sldId id="277" r:id="rId9"/>
    <p:sldId id="273" r:id="rId10"/>
    <p:sldId id="268" r:id="rId11"/>
    <p:sldId id="275" r:id="rId12"/>
    <p:sldId id="276" r:id="rId13"/>
    <p:sldId id="258" r:id="rId14"/>
    <p:sldId id="265" r:id="rId15"/>
    <p:sldId id="271" r:id="rId16"/>
    <p:sldId id="257" r:id="rId17"/>
    <p:sldId id="272" r:id="rId18"/>
    <p:sldId id="259" r:id="rId19"/>
    <p:sldId id="260" r:id="rId20"/>
    <p:sldId id="261" r:id="rId21"/>
    <p:sldId id="285" r:id="rId22"/>
    <p:sldId id="269" r:id="rId23"/>
    <p:sldId id="286" r:id="rId24"/>
    <p:sldId id="279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4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5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12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510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139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432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23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8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944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47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4292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179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0F264-6CD7-4D75-B895-F491DF38FD9E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4AAF-6333-4866-A17C-5719E6647C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93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788" y="452672"/>
            <a:ext cx="11223812" cy="342008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«Круг сообщества,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как современная форма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проведения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профилактической работы 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обучающимися».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2519" y="4434956"/>
            <a:ext cx="9144000" cy="165576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Излучинская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ОСШУИОП №1»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Окунцева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Т.Н.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kz-russia.ru/wp-content/uploads/d/f/f/dff5737f199a147abae42e48a573a88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3152" y="125505"/>
            <a:ext cx="4464423" cy="39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4981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8778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сообщества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арена для разговора, форма сплочения,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высказаться, услышать ровесников и быть услышанным ими.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«Круги стремятся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дойти до сути нашего существования, исследуя наши сердца, душу и наше представление о правде, и вновь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открыть наши жизненные ценности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которые помогают нам понять, какими мы хотим быть»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kartinkin.net/uploads/posts/2022-12/1671734381_kartinkin-net-p-grazhdanskoe-obshchestvo-kartinki-pinteres-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1325" y="3279228"/>
            <a:ext cx="3909848" cy="2879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«Круги сообщества»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сообщества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группой в круге с целью решения той или иной  проблемы ( проблем).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проблем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решений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ответственности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proprikol.ru/wp-content/uploads/2020/12/kartinki-ruki-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6717" y="2627586"/>
            <a:ext cx="3962400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деятельности «Кругов сообщества».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45628"/>
            <a:ext cx="10515600" cy="50313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Разрешение конфликтов.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Организация пространства эмоционального доверия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Содействие в формировании общих ценностей в коллективе.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martechcube.com/wp-content/uploads/2021/12/customerExp2-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469" y="2711669"/>
            <a:ext cx="6190593" cy="348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318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интереснейший формат, он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создает массу возможностей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для взаимодействия,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уважать и понимать других,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воспитывает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эмоциональный интеллект.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6966"/>
            <a:ext cx="10515600" cy="417999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кругов: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Круг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Заботы.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Круг решения проблем.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Круг сообщества.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rumc.sfedu.ru/sites/default/files/2018-01/%D1%81%D0%BE%D0%B2%D0%B5%D1%89%D0%B0%D0%BD%D0%B8%D0%B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31" y="1564915"/>
            <a:ext cx="5780690" cy="43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44017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570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Стимулировать обучающихся на своих уроках необходимо: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pandia.ru/text/80/561/images/img4_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234" y="882869"/>
            <a:ext cx="6421821" cy="533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.livelib.ru/album/1002413243/o/9nnqo1fe/o-o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923" y="1156137"/>
            <a:ext cx="4698125" cy="477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5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сообщества бывают: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59" y="1324304"/>
            <a:ext cx="11761076" cy="50943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Круг примирения.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Круг исцеления.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Круг поддержки.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Профилактический круг.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g2.freepng.ru/20180502/hae/kisspng-cultural-intelligence-culture-cross-cultural-organ-5ae9cbe7898979.04778143152527152756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6193" y="1114098"/>
            <a:ext cx="6663559" cy="49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  <a:noFill/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«Круг сообщества» —  универсальная форма медиации.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66345"/>
            <a:ext cx="10515600" cy="4960882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правила  в «Круге»: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только тот, у кого в руках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слова.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Уважать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символа слова.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Символом слова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любой мелкий предмет, который удобно держать и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передавать</a:t>
            </a:r>
            <a:r>
              <a:rPr lang="ru-RU" i="1" dirty="0" smtClean="0"/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только в одну сторону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рук в руки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от всего сердца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корректно, по существу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Слушать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 уважением (смысл мероприятия в том, чтобы понять другого).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Соблюдать конфиденциальность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(всё сказанное на Круге остается между участниками Круга).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Оставаться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Круге до его завершения.</a:t>
            </a:r>
          </a:p>
          <a:p>
            <a:pPr>
              <a:buNone/>
            </a:pPr>
            <a:endParaRPr lang="ru-RU" dirty="0" smtClean="0"/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media.1777.ru/images/images_processing/096/096427680674022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9091" y="0"/>
            <a:ext cx="3815254" cy="24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5620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41112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во время разговора участников не вмешивается и не комментирует, после  завершения раунда может  задавать уточняющиеся вопросы.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1681656"/>
            <a:ext cx="11070021" cy="449530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Обязанности ведущего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когда и как прервать человека;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когда открыть Круг и когда закрыть его;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когда объявить перерыв;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использовать  символ слова;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как напоминать участникам о необходимости придерживаться принятых правил.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9187"/>
            <a:ext cx="10515600" cy="11666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Круге имеет следующие фазы: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228" y="1082566"/>
            <a:ext cx="11666482" cy="509439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    Фаза создание основ для диалога. Она состоит из следующих действий: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приветствие;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церемония открытия;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раунд знакомства;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-достижение консенсуса по правилам Круга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(ведущий и/или участники);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раунд личных историй;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благодарность присутствующим;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объяснение цели Круга.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2. Фаза обсуждение ситуации, проблем, интересов и намерений. Состоит из действий: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рассказы о переживаниях, чувствах, проблемах;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- определение проблем, интересов, намерений, надежд;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подведение итогов.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805605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Круге имеет следующие фазы: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5821" y="1271752"/>
            <a:ext cx="11655971" cy="50029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Фаза рассмотрение возможных вариантов решения ситуации и проблем, выявленных в ходе встречи. Состоит из действий: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обсуждение возможных решений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(раунды);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достижения консенсуса по плану действий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(ведущий).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Фаза достижение консенсуса или чувства общности. В Круге определяются: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пункты соглашения или общей точки зрения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(раунды);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следующие шаги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(ведущий).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5. Фаза закрытия включает: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подведение итогов: соглашение/ следующие шаги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(ведущий);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завершающий обмен мыслями о встрече в Круге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(раунд);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церемония закрытия.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74623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 обучающегося глазами педагогов: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fs.znanio.ru/d5af0e/e0/af/ee6b4ec67ef0387e74e3c9bb9a898a4b8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6745" y="788276"/>
            <a:ext cx="9848193" cy="546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6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Актуальные темы для «Круга сообщества» обучающихся: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199" y="924910"/>
            <a:ext cx="10943897" cy="525205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Качество, которое я ценю в себе, в других.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Дальнейшие образовательные планы.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идеал класса.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 видите сложившуюся ситуацию..?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выход Вы видите и что готовы для этого делать, когда…?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необходимо для конструктивного диалога?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 готов делать, чтобы мой класс стал лучше (приблизился к идеалу).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Жизненные ценности.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Успех и успешность.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Плюсы и минусы в общении.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Поступки в жизни человека.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взрослые и дети совершают необдуманные поступки.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темы для «Круга сообщества» родителей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учебные предметы лучше даются моему ребёнку и почему?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Моя жизненная ценность и как я ее передаю своему ребёнку.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моему ребенку живётся в классе.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я, как родитель, готов делать, чтобы в классе была более доброжелательная атмосфера.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Жизненные ценности 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Семейные традиции.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лучше у меня получается в семье…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Дальнейшие планы моего ребёнка..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результаты Кругов: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Доверие к себе, развитие мотивации на социально – полезную активность.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построения эмоционально благополучных отношений с близкими.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позитивного отношения к неизбежным между людьми столкновениями интересов и потребностей.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умения использовать конфликты для лучшего понимания себя и других, а также для решения проблем.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 педагога – психолога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обучающимися  7 а класса  «Круги сообщества».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230313"/>
          <a:ext cx="10515600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41"/>
                <a:gridCol w="2280745"/>
                <a:gridCol w="2427890"/>
                <a:gridCol w="2879834"/>
                <a:gridCol w="250409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«Качество, которое я ценю в себе, в других»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«Дальнейшие образовательные планы»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«Жизненные ценности».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«Успех и успешность».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12.09.2023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24.10.2023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u="sng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27.12.2023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 Пётр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 Пётр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 Пётр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Киселёв Иван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Киселёв Иван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Киселёв Иван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60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всем участникам,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 плодотворную и творческую работу!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3047999"/>
            <a:ext cx="10515600" cy="3128963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 очень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рада помочь</a:t>
            </a:r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индивидуальной беседе</a:t>
            </a: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звоните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 будут вопросы  по телефону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8 -951-961-48-10</a:t>
            </a:r>
          </a:p>
          <a:p>
            <a:pPr>
              <a:buNone/>
            </a:pP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уважением Татьяна Николаевна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Портрет 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глазами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родителей:</a:t>
            </a:r>
            <a:endParaRPr lang="ru-RU" sz="2000" dirty="0"/>
          </a:p>
        </p:txBody>
      </p:sp>
      <p:pic>
        <p:nvPicPr>
          <p:cNvPr id="4" name="Содержимое 3" descr="https://volgastory.ru/wp-content/uploads/3/e/2/3e2601f0dda1bc7f47e7d825ba96a22b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69269" y="903890"/>
            <a:ext cx="5644057" cy="514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s://sun9-44.userapi.com/c520036/u297487949/d44/-3/y_d2fd70b357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884" y="1082566"/>
            <a:ext cx="5969875" cy="503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s://gas-kvas.com/uploads/posts/2023-02/1676537637_gas-kvas-com-p-profilaktika-pravonarushenii-detskie-risun-4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6634" y="1566042"/>
            <a:ext cx="7010400" cy="407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multiurok.ru/html/2019/12/17/s_5df8a3ede508f/1292778_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6303" y="1524000"/>
            <a:ext cx="5969877" cy="457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74623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Подростковый возраст: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gamedev.ru/files/images/krug_harmon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123" y="1072056"/>
            <a:ext cx="12065877" cy="40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84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Общение с подростком.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717" y="830317"/>
            <a:ext cx="11676993" cy="5780690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уметь выслушать, понять, посочувствовать.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ставить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подростка в ситуацию неопределенности, неясности.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Обеспечить возможность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занять достойное место в классном коллективе.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создавать напряжения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 взаимоотношениях, не угрожать.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ровные и открытые отношения.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Обращаться по имени.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Знать состояние здоровья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подростка, замечать признаки утомляемости.</a:t>
            </a: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Стимулировать личную ответственность.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Общение с подростком должно носить успокаивающий характер.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Подход к анализу поведения подростков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должен носить оценочный характер,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нужно относиться к поступку, а не к личности.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Подросток должен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принимать ваши эмоции и чувства к нему.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Построение учебной деятельности на уроках должно отражать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учет индивидуальных отличий,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что поможет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снизить напряженность  обучающихся,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испытывающих неудовлетворенность по поводу учебных затруднений.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Учебная деятельность должна способствовать развитию умений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думать абстрактно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гипотетически, должна соответствовать постоянно меняющимся потребностям подростков.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Во взаимодействии необходимо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избегать чрезмерного физического и психологического давления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 подростков.</a:t>
            </a:r>
          </a:p>
          <a:p>
            <a:pPr marL="514350" indent="-51435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способствовать пониманию и принятию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подростками физических изменений.</a:t>
            </a:r>
          </a:p>
          <a:p>
            <a:endParaRPr lang="ru-RU" dirty="0"/>
          </a:p>
        </p:txBody>
      </p:sp>
      <p:pic>
        <p:nvPicPr>
          <p:cNvPr id="4" name="Содержимое 3" descr="https://www.clipartmax.com/png/full/281-2818455_o-traje-masculino-wheel-of-fortune-clipart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5518" y="599090"/>
            <a:ext cx="3541986" cy="28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cf.ppt-online.org/files/slide/u/UK1NyT0b2zg5wJYReBfMVs4oQGrCq9lmDIZX87/slide-2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599" y="325821"/>
            <a:ext cx="10762593" cy="62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www.eduportal44.ru/chuhloma/sudai/effective_school/SiteAssets/SitePages/%D0%A1%D0%BE%D1%86%D0%B8%D0%B0%D0%BB%D1%8C%D0%BD%D0%B0%D1%8F%20%D0%B3%D0%BE%D1%81%D1%82%D0%B8%D0%BD%D0%B0%D1%8F/%D0%93%D0%BE%D1%81%D1%82%D0%B8%D0%BD%D0%B0%D1%8F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5005" y="315311"/>
            <a:ext cx="5002925" cy="53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cpschool.com/lectures/img_webbasic_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7421" y="336331"/>
            <a:ext cx="6526924" cy="542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59" y="651641"/>
            <a:ext cx="11091041" cy="552532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Особенностью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круга сообщества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привлечение к обсуждению конфликтной ситуации всех заинтересованных людей, что обеспечивает их активное участие  в принятии решения и разделении ответственности за его последующее выполнение.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bowr.nl/wp-content/uploads/2019/04/vergaderin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276" y="2858814"/>
            <a:ext cx="4277710" cy="33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dn2.vectorstock.com/i/1000x1000/16/81/puzzle-circle-jigsaw-game-figure-icon-vector-1015168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3655" y="2963917"/>
            <a:ext cx="4056993" cy="32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817</Words>
  <Application>Microsoft Office PowerPoint</Application>
  <PresentationFormat>Произвольный</PresentationFormat>
  <Paragraphs>151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«Круг сообщества,  как современная форма  проведения  профилактической работы  с обучающимися».</vt:lpstr>
      <vt:lpstr>Портрет  обучающегося глазами педагогов:</vt:lpstr>
      <vt:lpstr>Портрет  ребёнка глазами родителей:</vt:lpstr>
      <vt:lpstr>Слайд 4</vt:lpstr>
      <vt:lpstr>Подростковый возраст:</vt:lpstr>
      <vt:lpstr>Общение с подростком.</vt:lpstr>
      <vt:lpstr>Слайд 7</vt:lpstr>
      <vt:lpstr>Слайд 8</vt:lpstr>
      <vt:lpstr> </vt:lpstr>
      <vt:lpstr>Круг сообщества – это арена для разговора, форма сплочения, возможность высказаться, услышать ровесников и быть услышанным ими.</vt:lpstr>
      <vt:lpstr>Технология «Круги сообщества»</vt:lpstr>
      <vt:lpstr>Формы деятельности «Кругов сообщества».</vt:lpstr>
      <vt:lpstr>Круг - интереснейший формат, он создает массу возможностей для взаимодействия, учит уважать и понимать других, воспитывает эмоциональный интеллект. </vt:lpstr>
      <vt:lpstr>Стимулировать обучающихся на своих уроках необходимо: </vt:lpstr>
      <vt:lpstr>Круг сообщества бывают:</vt:lpstr>
      <vt:lpstr>«Круг сообщества» —  универсальная форма медиации.    </vt:lpstr>
      <vt:lpstr> Ведущий во время разговора участников не вмешивается и не комментирует, после  завершения раунда может  задавать уточняющиеся вопросы.  </vt:lpstr>
      <vt:lpstr>В Круге имеет следующие фазы:</vt:lpstr>
      <vt:lpstr>В Круге имеет следующие фазы:</vt:lpstr>
      <vt:lpstr>Актуальные темы для «Круга сообщества» обучающихся: </vt:lpstr>
      <vt:lpstr>Основные темы для «Круга сообщества» родителей</vt:lpstr>
      <vt:lpstr>Основные результаты Кругов:</vt:lpstr>
      <vt:lpstr>Профилактическая работа педагога – психолога   с обучающимися  7 а класса  «Круги сообщества». </vt:lpstr>
      <vt:lpstr>  Спасибо всем участникам, за  плодотворную и творческую работу!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профориентации к проектированию карьерного маршрута: новые тренды в работе</dc:title>
  <dc:creator>User</dc:creator>
  <cp:lastModifiedBy>Учитель</cp:lastModifiedBy>
  <cp:revision>67</cp:revision>
  <dcterms:created xsi:type="dcterms:W3CDTF">2022-07-28T06:26:26Z</dcterms:created>
  <dcterms:modified xsi:type="dcterms:W3CDTF">2024-02-09T11:51:46Z</dcterms:modified>
</cp:coreProperties>
</file>