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469" r:id="rId3"/>
    <p:sldId id="470" r:id="rId4"/>
    <p:sldId id="472" r:id="rId5"/>
    <p:sldId id="473" r:id="rId6"/>
    <p:sldId id="474" r:id="rId7"/>
    <p:sldId id="475" r:id="rId8"/>
    <p:sldId id="476" r:id="rId9"/>
    <p:sldId id="477" r:id="rId10"/>
    <p:sldId id="480" r:id="rId11"/>
    <p:sldId id="471" r:id="rId12"/>
    <p:sldId id="478" r:id="rId13"/>
    <p:sldId id="479" r:id="rId14"/>
    <p:sldId id="481" r:id="rId15"/>
    <p:sldId id="482" r:id="rId16"/>
    <p:sldId id="483" r:id="rId17"/>
    <p:sldId id="484" r:id="rId18"/>
    <p:sldId id="485" r:id="rId19"/>
    <p:sldId id="489" r:id="rId20"/>
    <p:sldId id="488" r:id="rId21"/>
    <p:sldId id="486" r:id="rId22"/>
    <p:sldId id="487" r:id="rId23"/>
    <p:sldId id="407" r:id="rId24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FFFFF"/>
    <a:srgbClr val="C5C5C5"/>
    <a:srgbClr val="C0C0C0"/>
    <a:srgbClr val="DDDDDD"/>
    <a:srgbClr val="70A8DA"/>
    <a:srgbClr val="357DA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92" autoAdjust="0"/>
    <p:restoredTop sz="93735" autoAdjust="0"/>
  </p:normalViewPr>
  <p:slideViewPr>
    <p:cSldViewPr>
      <p:cViewPr varScale="1">
        <p:scale>
          <a:sx n="109" d="100"/>
          <a:sy n="109" d="100"/>
        </p:scale>
        <p:origin x="16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395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3B95EA8-4941-4CC4-8943-EA5731EF9C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8601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B95EA8-4941-4CC4-8943-EA5731EF9C0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538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B95EA8-4941-4CC4-8943-EA5731EF9C0C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9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B95EA8-4941-4CC4-8943-EA5731EF9C0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917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B95EA8-4941-4CC4-8943-EA5731EF9C0C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005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B95EA8-4941-4CC4-8943-EA5731EF9C0C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532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3"/>
          <p:cNvSpPr>
            <a:spLocks noChangeArrowheads="1"/>
          </p:cNvSpPr>
          <p:nvPr/>
        </p:nvSpPr>
        <p:spPr bwMode="gray">
          <a:xfrm>
            <a:off x="928688" y="414337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Rectangle 59"/>
          <p:cNvSpPr>
            <a:spLocks noChangeArrowheads="1"/>
          </p:cNvSpPr>
          <p:nvPr/>
        </p:nvSpPr>
        <p:spPr bwMode="gray">
          <a:xfrm>
            <a:off x="1785938" y="5357813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Rectangle 54"/>
          <p:cNvSpPr>
            <a:spLocks noChangeArrowheads="1"/>
          </p:cNvSpPr>
          <p:nvPr/>
        </p:nvSpPr>
        <p:spPr bwMode="gray">
          <a:xfrm>
            <a:off x="71438" y="3705225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Rectangle 56"/>
          <p:cNvSpPr>
            <a:spLocks noChangeArrowheads="1"/>
          </p:cNvSpPr>
          <p:nvPr/>
        </p:nvSpPr>
        <p:spPr bwMode="gray">
          <a:xfrm>
            <a:off x="928688" y="5072063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9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/>
              <a:ahLst/>
              <a:cxnLst>
                <a:cxn ang="0">
                  <a:pos x="5626" y="349"/>
                </a:cxn>
                <a:cxn ang="0">
                  <a:pos x="0" y="349"/>
                </a:cxn>
                <a:cxn ang="0">
                  <a:pos x="0" y="187"/>
                </a:cxn>
                <a:cxn ang="0">
                  <a:pos x="0" y="114"/>
                </a:cxn>
                <a:cxn ang="0">
                  <a:pos x="4064" y="118"/>
                </a:cxn>
                <a:cxn ang="0">
                  <a:pos x="4329" y="0"/>
                </a:cxn>
                <a:cxn ang="0">
                  <a:pos x="5623" y="0"/>
                </a:cxn>
                <a:cxn ang="0">
                  <a:pos x="5626" y="349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/>
              <a:ahLst/>
              <a:cxnLst>
                <a:cxn ang="0">
                  <a:pos x="5626" y="349"/>
                </a:cxn>
                <a:cxn ang="0">
                  <a:pos x="0" y="349"/>
                </a:cxn>
                <a:cxn ang="0">
                  <a:pos x="0" y="187"/>
                </a:cxn>
                <a:cxn ang="0">
                  <a:pos x="0" y="114"/>
                </a:cxn>
                <a:cxn ang="0">
                  <a:pos x="4082" y="118"/>
                </a:cxn>
                <a:cxn ang="0">
                  <a:pos x="4345" y="0"/>
                </a:cxn>
                <a:cxn ang="0">
                  <a:pos x="5623" y="6"/>
                </a:cxn>
                <a:cxn ang="0">
                  <a:pos x="5626" y="349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223" y="0"/>
                </a:cxn>
                <a:cxn ang="0">
                  <a:pos x="1491" y="0"/>
                </a:cxn>
                <a:cxn ang="0">
                  <a:pos x="1488" y="60"/>
                </a:cxn>
                <a:cxn ang="0">
                  <a:pos x="383" y="59"/>
                </a:cxn>
                <a:cxn ang="0">
                  <a:pos x="273" y="88"/>
                </a:cxn>
                <a:cxn ang="0">
                  <a:pos x="0" y="84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2" name="Freeform 27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546" y="0"/>
              </a:cxn>
              <a:cxn ang="0">
                <a:pos x="5655" y="84"/>
              </a:cxn>
              <a:cxn ang="0">
                <a:pos x="5649" y="315"/>
              </a:cxn>
              <a:cxn ang="0">
                <a:pos x="1" y="314"/>
              </a:cxn>
              <a:cxn ang="0">
                <a:pos x="0" y="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7000"/>
              </a:schemeClr>
            </a:fgClr>
            <a:bgClr>
              <a:schemeClr val="tx1">
                <a:alpha val="77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Rectangle 50"/>
          <p:cNvSpPr>
            <a:spLocks noChangeArrowheads="1"/>
          </p:cNvSpPr>
          <p:nvPr/>
        </p:nvSpPr>
        <p:spPr bwMode="gray">
          <a:xfrm>
            <a:off x="71438" y="4643438"/>
            <a:ext cx="741362" cy="74295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" name="Picture 5" descr="C:\Documents and Settings\Solodchenkoaa\Мои документы\герб района\Без-имени-2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14290"/>
            <a:ext cx="3429024" cy="1123676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 prstMaterial="softEdge"/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71934" y="4643446"/>
            <a:ext cx="4811713" cy="403225"/>
          </a:xfrm>
        </p:spPr>
        <p:txBody>
          <a:bodyPr/>
          <a:lstStyle>
            <a:lvl1pPr marL="0" indent="0" algn="r">
              <a:buFontTx/>
              <a:buNone/>
              <a:defRPr sz="1600" i="0">
                <a:solidFill>
                  <a:srgbClr val="333333"/>
                </a:solidFill>
                <a:latin typeface="Cambria Math" pitchFamily="18" charset="0"/>
              </a:defRPr>
            </a:lvl1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34" y="1928802"/>
            <a:ext cx="8305816" cy="1470025"/>
          </a:xfrm>
        </p:spPr>
        <p:txBody>
          <a:bodyPr/>
          <a:lstStyle>
            <a:lvl1pPr algn="ctr">
              <a:defRPr sz="48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0A3AB-F345-4E01-BEFC-93433E9E57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12ADF-DA36-4EEF-A4FF-2608D1FEF9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38125"/>
            <a:ext cx="2057400" cy="59340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19800" cy="59340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68AF4-25DA-4C54-BF04-767B67F2D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A34B0-D621-4A0E-92D7-62BE2C102B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F3951-CC50-4F0D-ADA2-F083F2E8C2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C1D16-E641-49BE-9C6C-1C73ADA523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27881-CF76-4CD3-A4A8-0A2072CEC8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ACD33-ADD1-4153-8894-8F011ABD2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FCCFE-3966-49F9-809F-4A914371D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D6066-62FB-47C9-99E3-3AFEF60C31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07AF7-BC1D-4FA1-807D-2C65B31574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5C967-092E-430D-8381-6817F9C3AB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/>
            <a:ahLst/>
            <a:cxnLst>
              <a:cxn ang="0">
                <a:pos x="4" y="198"/>
              </a:cxn>
              <a:cxn ang="0">
                <a:pos x="5651" y="198"/>
              </a:cxn>
              <a:cxn ang="0">
                <a:pos x="5646" y="94"/>
              </a:cxn>
              <a:cxn ang="0">
                <a:pos x="1491" y="94"/>
              </a:cxn>
              <a:cxn ang="0">
                <a:pos x="1343" y="2"/>
              </a:cxn>
              <a:cxn ang="0">
                <a:pos x="0" y="0"/>
              </a:cxn>
              <a:cxn ang="0">
                <a:pos x="4" y="198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0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5650" y="169"/>
              </a:cxn>
              <a:cxn ang="0">
                <a:pos x="5646" y="95"/>
              </a:cxn>
              <a:cxn ang="0">
                <a:pos x="1478" y="95"/>
              </a:cxn>
              <a:cxn ang="0">
                <a:pos x="1317" y="3"/>
              </a:cxn>
              <a:cxn ang="0">
                <a:pos x="0" y="0"/>
              </a:cxn>
              <a:cxn ang="0">
                <a:pos x="0" y="176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1" name="Freeform 27" descr="Dark upward diagonal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82" y="0"/>
              </a:cxn>
              <a:cxn ang="0">
                <a:pos x="5639" y="45"/>
              </a:cxn>
              <a:cxn ang="0">
                <a:pos x="5636" y="113"/>
              </a:cxn>
              <a:cxn ang="0">
                <a:pos x="0" y="113"/>
              </a:cxn>
              <a:cxn ang="0">
                <a:pos x="0" y="0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2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9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358" y="0"/>
              </a:cxn>
              <a:cxn ang="0">
                <a:pos x="1356" y="32"/>
              </a:cxn>
              <a:cxn ang="0">
                <a:pos x="60" y="33"/>
              </a:cxn>
              <a:cxn ang="0">
                <a:pos x="0" y="2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775811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034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38275"/>
            <a:ext cx="82296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EE2750E-79A0-40C9-91B4-740B3712A9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gray">
          <a:xfrm>
            <a:off x="8286750" y="428625"/>
            <a:ext cx="534988" cy="5461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39" name="Picture 4" descr="C:\Documents and Settings\VoloboevaNN\Рабочий стол\gerb1.t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143875" y="142875"/>
            <a:ext cx="8572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>
          <a:ln w="10160">
            <a:solidFill>
              <a:schemeClr val="accent1"/>
            </a:solidFill>
            <a:prstDash val="solid"/>
          </a:ln>
          <a:solidFill>
            <a:srgbClr val="FFFFFF"/>
          </a:solidFill>
          <a:effectLst>
            <a:outerShdw blurRad="38100" dist="32000" dir="5400000" algn="tl">
              <a:srgbClr val="000000">
                <a:alpha val="30000"/>
              </a:srgbClr>
            </a:outerShdw>
          </a:effectLst>
          <a:latin typeface="Cambria Math" pitchFamily="18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ambria Math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ambria Math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ambria Math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FFFFFF"/>
          </a:solidFill>
          <a:latin typeface="Cambria Math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Cambria Math" pitchFamily="18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Cambria Math" pitchFamily="18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Cambria Math" pitchFamily="18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Cambria Math" pitchFamily="18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Cambria Math" pitchFamily="18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7468" y="1268760"/>
            <a:ext cx="7049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«Новоаганская общеобразовательная средняя школа  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маршала Советского Союза Г.К. Жукова»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73" y="2276872"/>
            <a:ext cx="4780483" cy="35334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5004048" y="2521059"/>
            <a:ext cx="33843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методы профориентации обучающихся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4929342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директора </a:t>
            </a:r>
          </a:p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Ганиева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льмира </a:t>
            </a:r>
            <a:r>
              <a:rPr lang="ru-RU" sz="1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льфировна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Профориентационные проекты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t="35300"/>
          <a:stretch/>
        </p:blipFill>
        <p:spPr>
          <a:xfrm>
            <a:off x="12358" y="1628800"/>
            <a:ext cx="9164717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24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solidFill>
                  <a:schemeClr val="tx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Профориентационное направление</a:t>
            </a:r>
            <a:endParaRPr lang="ru-RU" sz="28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1520" y="5229200"/>
            <a:ext cx="3528392" cy="8426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Учащийся 9 «б» класса Фахуртдинов Даниил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4" t="20601" r="25976" b="27306"/>
          <a:stretch/>
        </p:blipFill>
        <p:spPr>
          <a:xfrm>
            <a:off x="457200" y="1484784"/>
            <a:ext cx="3193073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C:\Users\Ганиева Э А\Desktop\Фахуртдинов математика декабрь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12776"/>
            <a:ext cx="3672408" cy="51845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79193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Просветительские акции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12776"/>
            <a:ext cx="3510389" cy="46805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0" b="24801"/>
          <a:stretch/>
        </p:blipFill>
        <p:spPr>
          <a:xfrm>
            <a:off x="4211960" y="1833740"/>
            <a:ext cx="4464496" cy="33153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4508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Профориентационные проекты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Билет в будущее 202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3" r="28126"/>
          <a:stretch/>
        </p:blipFill>
        <p:spPr bwMode="auto">
          <a:xfrm>
            <a:off x="3776670" y="2655894"/>
            <a:ext cx="1523137" cy="154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54" y="1377913"/>
            <a:ext cx="3423626" cy="4842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72015"/>
            <a:ext cx="3312368" cy="46854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98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Профориентационные мероприятия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76184"/>
            <a:ext cx="3672408" cy="2753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27945" r="20060" b="12032"/>
          <a:stretch/>
        </p:blipFill>
        <p:spPr>
          <a:xfrm>
            <a:off x="4156994" y="1176184"/>
            <a:ext cx="3374775" cy="27363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4" t="25850" r="15326" b="6951"/>
          <a:stretch/>
        </p:blipFill>
        <p:spPr>
          <a:xfrm>
            <a:off x="907284" y="3999049"/>
            <a:ext cx="3592708" cy="25548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3" t="35300" b="16400"/>
          <a:stretch/>
        </p:blipFill>
        <p:spPr>
          <a:xfrm>
            <a:off x="4575230" y="3982184"/>
            <a:ext cx="4026219" cy="255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6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Профориентационные мероприятия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245" y="1412776"/>
            <a:ext cx="3433893" cy="48573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38" y="1412775"/>
            <a:ext cx="3524630" cy="48573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6413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Профориентационные уроки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32" r="27329"/>
          <a:stretch/>
        </p:blipFill>
        <p:spPr>
          <a:xfrm>
            <a:off x="3275856" y="1484784"/>
            <a:ext cx="5335100" cy="4320480"/>
          </a:xfrm>
          <a:prstGeom prst="rect">
            <a:avLst/>
          </a:prstGeom>
        </p:spPr>
      </p:pic>
      <p:pic>
        <p:nvPicPr>
          <p:cNvPr id="11268" name="Picture 4" descr="Главн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292319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00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педагогов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4684292" cy="33123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1" b="6951"/>
          <a:stretch/>
        </p:blipFill>
        <p:spPr>
          <a:xfrm>
            <a:off x="4427984" y="3212976"/>
            <a:ext cx="460211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2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Транслирование опыта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7117" t="46278" r="11057" b="7442"/>
          <a:stretch/>
        </p:blipFill>
        <p:spPr>
          <a:xfrm>
            <a:off x="3779912" y="1314299"/>
            <a:ext cx="5184576" cy="21829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45648" t="6493" r="12077" b="5089"/>
          <a:stretch/>
        </p:blipFill>
        <p:spPr>
          <a:xfrm>
            <a:off x="162036" y="1379396"/>
            <a:ext cx="3600400" cy="42357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26890" t="34525" r="11862" b="20327"/>
          <a:stretch/>
        </p:blipFill>
        <p:spPr>
          <a:xfrm>
            <a:off x="3779912" y="3714997"/>
            <a:ext cx="520999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9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Транслирование опыта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425951" y="4797152"/>
            <a:ext cx="64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https://shkolazhukova-novoagansk.gosuslugi.ru/nasha-shkola/professionalnaya-orientaitsiya/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7304" t="10858" r="18572" b="31239"/>
          <a:stretch/>
        </p:blipFill>
        <p:spPr>
          <a:xfrm>
            <a:off x="251519" y="1412775"/>
            <a:ext cx="6016937" cy="3056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2"/>
          <a:stretch/>
        </p:blipFill>
        <p:spPr>
          <a:xfrm>
            <a:off x="6444208" y="1434643"/>
            <a:ext cx="2432646" cy="475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25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1026" name="Picture 2" descr="Профориентация картинки - 74 фот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6" t="6281" r="7516" b="5439"/>
          <a:stretch/>
        </p:blipFill>
        <p:spPr bwMode="auto">
          <a:xfrm>
            <a:off x="179512" y="1265926"/>
            <a:ext cx="4896544" cy="505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32040" y="2492896"/>
            <a:ext cx="37287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обучающихся – приоритетная государственная задача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12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Профориентационные уголки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2" b="6060"/>
          <a:stretch/>
        </p:blipFill>
        <p:spPr>
          <a:xfrm rot="10800000">
            <a:off x="425814" y="1340768"/>
            <a:ext cx="4824536" cy="34717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3" t="7369" b="3053"/>
          <a:stretch/>
        </p:blipFill>
        <p:spPr>
          <a:xfrm rot="10800000">
            <a:off x="5004048" y="2755352"/>
            <a:ext cx="3881686" cy="371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2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Статистические данные (мониторинг)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807283"/>
              </p:ext>
            </p:extLst>
          </p:nvPr>
        </p:nvGraphicFramePr>
        <p:xfrm>
          <a:off x="107505" y="1196752"/>
          <a:ext cx="8935051" cy="5258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190"/>
                <a:gridCol w="1097815"/>
                <a:gridCol w="1171004"/>
                <a:gridCol w="1244188"/>
                <a:gridCol w="1018327"/>
                <a:gridCol w="884553"/>
                <a:gridCol w="1020836"/>
                <a:gridCol w="1254138"/>
              </a:tblGrid>
              <a:tr h="746072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Учебный</a:t>
                      </a:r>
                      <a:r>
                        <a:rPr lang="ru-RU" sz="14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4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Выпускники 11 класса</a:t>
                      </a:r>
                      <a:endParaRPr lang="ru-RU" sz="14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Выпускники </a:t>
                      </a:r>
                      <a:r>
                        <a:rPr lang="ru-RU" sz="14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класса</a:t>
                      </a:r>
                      <a:endParaRPr lang="ru-RU" sz="14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FF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72121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</a:t>
                      </a:r>
                      <a:endParaRPr lang="ru-RU" sz="11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Поступили</a:t>
                      </a:r>
                      <a:r>
                        <a:rPr lang="ru-RU" sz="11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100" b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колледж, институт</a:t>
                      </a:r>
                      <a:endParaRPr lang="ru-RU" sz="11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Трудоустроены</a:t>
                      </a:r>
                      <a:endParaRPr lang="ru-RU" sz="11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</a:t>
                      </a:r>
                      <a:endParaRPr lang="ru-RU" sz="11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Поступили в колледж</a:t>
                      </a:r>
                      <a:endParaRPr lang="ru-RU" sz="11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Продолжили обучение </a:t>
                      </a:r>
                      <a:endParaRPr lang="ru-RU" sz="1100" b="1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школе</a:t>
                      </a:r>
                      <a:endParaRPr lang="ru-RU" sz="11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Трудоустроены</a:t>
                      </a:r>
                      <a:endParaRPr lang="ru-RU" sz="11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451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2021-2022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8335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2022-2023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25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2023-2024</a:t>
                      </a:r>
                    </a:p>
                    <a:p>
                      <a:pPr algn="ctr"/>
                      <a:endParaRPr lang="ru-RU" sz="10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(предварительные данные)</a:t>
                      </a:r>
                      <a:endParaRPr lang="ru-RU" sz="9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15362" name="Picture 2" descr="Техникум для инвалидов «Профессионально-реабилитационный центр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2" y="58316"/>
            <a:ext cx="9086315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05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Спасибо за внимание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37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9551" y="4127117"/>
            <a:ext cx="81706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часы;</a:t>
            </a:r>
          </a:p>
          <a:p>
            <a:pPr marL="457200" indent="-457200" algn="just">
              <a:buFontTx/>
              <a:buChar char="-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ознавательные мероприятия;</a:t>
            </a:r>
          </a:p>
          <a:p>
            <a:pPr marL="457200" indent="-457200" algn="just">
              <a:buFontTx/>
              <a:buChar char="-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частие в конкурсах различного уровня </a:t>
            </a:r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направленности;</a:t>
            </a:r>
          </a:p>
          <a:p>
            <a:pPr marL="457200" indent="-457200" algn="just">
              <a:buFontTx/>
              <a:buChar char="-"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с представителями предприятий и организаций;</a:t>
            </a:r>
          </a:p>
          <a:p>
            <a:pPr marL="457200" indent="-457200" algn="just">
              <a:buFontTx/>
              <a:buChar char="-"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онлайн-встречи с представителями профессиональных учебных заведений;</a:t>
            </a:r>
          </a:p>
          <a:p>
            <a:pPr marL="457200" indent="-457200" algn="just">
              <a:buFontTx/>
              <a:buChar char="-"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региональном проекте «Будущий профессионал»;</a:t>
            </a:r>
          </a:p>
          <a:p>
            <a:pPr marL="457200" indent="-457200" algn="just">
              <a:buFontTx/>
              <a:buChar char="-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частие во всероссийском проекте «Билет в будущее»;</a:t>
            </a:r>
          </a:p>
          <a:p>
            <a:pPr marL="457200" indent="-457200" algn="just">
              <a:buFontTx/>
              <a:buChar char="-"/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онлайн-занятий «Шоу профессий» на проекте «</a:t>
            </a:r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ПроеКТОриЯ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457200" indent="-457200" algn="just">
              <a:buFontTx/>
              <a:buChar char="-"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анятия в рамках внеурочной деятельности «Россия – мои горизонты»</a:t>
            </a:r>
          </a:p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Профориентац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47098"/>
            <a:ext cx="7410699" cy="291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46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Онлайн-встречи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9" b="13673"/>
          <a:stretch/>
        </p:blipFill>
        <p:spPr>
          <a:xfrm>
            <a:off x="269854" y="1196752"/>
            <a:ext cx="4258673" cy="25110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211106"/>
            <a:ext cx="3923928" cy="25211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24800" r="20863" b="12201"/>
          <a:stretch/>
        </p:blipFill>
        <p:spPr>
          <a:xfrm>
            <a:off x="252714" y="3484247"/>
            <a:ext cx="4275813" cy="31185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0" r="30313" b="5901"/>
          <a:stretch/>
        </p:blipFill>
        <p:spPr>
          <a:xfrm>
            <a:off x="4572000" y="3554516"/>
            <a:ext cx="4186238" cy="307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5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7504" y="238125"/>
            <a:ext cx="8107809" cy="868363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с представителями организаций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26258" r="14402" b="1267"/>
          <a:stretch/>
        </p:blipFill>
        <p:spPr>
          <a:xfrm>
            <a:off x="107504" y="1196752"/>
            <a:ext cx="3482455" cy="2376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5" y="1187042"/>
            <a:ext cx="3181299" cy="23859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 r="14563" b="2751"/>
          <a:stretch/>
        </p:blipFill>
        <p:spPr>
          <a:xfrm>
            <a:off x="827584" y="3664084"/>
            <a:ext cx="4183556" cy="27763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3" t="46849" r="42913" b="5901"/>
          <a:stretch/>
        </p:blipFill>
        <p:spPr>
          <a:xfrm>
            <a:off x="5159761" y="3678613"/>
            <a:ext cx="3055552" cy="274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8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Встречи с представителями организаций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4" t="18502" b="15350"/>
          <a:stretch/>
        </p:blipFill>
        <p:spPr>
          <a:xfrm>
            <a:off x="611560" y="3915674"/>
            <a:ext cx="2666927" cy="25654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3" t="23750" r="7476" b="12201"/>
          <a:stretch/>
        </p:blipFill>
        <p:spPr>
          <a:xfrm>
            <a:off x="179512" y="1223628"/>
            <a:ext cx="3672408" cy="25749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005" y="3915674"/>
            <a:ext cx="3420549" cy="2565412"/>
          </a:xfrm>
          <a:prstGeom prst="rect">
            <a:avLst/>
          </a:prstGeom>
        </p:spPr>
      </p:pic>
      <p:pic>
        <p:nvPicPr>
          <p:cNvPr id="3074" name="Picture 2" descr="https://sun9-46.userapi.com/impg/Wo0IMxUWm8tXJMz4w-ned-K01aKKkqdevLfp_A/rCIN6utvCHM.jpg?size=2560x1920&amp;quality=95&amp;sign=419178bdca6984d68a6b6b78998ee754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65636"/>
            <a:ext cx="3377196" cy="25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60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часы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76" y="3905379"/>
            <a:ext cx="3612352" cy="27081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44" r="9554"/>
          <a:stretch/>
        </p:blipFill>
        <p:spPr>
          <a:xfrm>
            <a:off x="4036834" y="4111888"/>
            <a:ext cx="4624988" cy="24134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5" t="16376" r="5113" b="10101"/>
          <a:stretch/>
        </p:blipFill>
        <p:spPr>
          <a:xfrm>
            <a:off x="311576" y="1184971"/>
            <a:ext cx="3612352" cy="26625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16401"/>
          <a:stretch/>
        </p:blipFill>
        <p:spPr>
          <a:xfrm>
            <a:off x="4036834" y="1184971"/>
            <a:ext cx="3850351" cy="285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1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Профориентационная акция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4558516" cy="32226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751" y="3247705"/>
            <a:ext cx="4350073" cy="30753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2784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1F3951-CC50-4F0D-ADA2-F083F2E8C23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758113" cy="868363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Профориентационные проекты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4" t="1701" r="8414" b="52100"/>
          <a:stretch/>
        </p:blipFill>
        <p:spPr>
          <a:xfrm>
            <a:off x="179512" y="1701297"/>
            <a:ext cx="4618856" cy="36291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6" name="Picture 2" descr="https://sun9-20.userapi.com/impg/MnHjNNn4Uchoa0KZZs80snl-YSbYGnvzCNY0dw/cmbikEfDdDw.jpg?size=1600x1200&amp;quality=95&amp;sign=4d119a3408c1944db17603c18a9bec7a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448" y="4005065"/>
            <a:ext cx="3475584" cy="260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29.userapi.com/impg/DrxHslmJeEnlqQLf77kZKksumdK1l_dpUyA4iQ/YUBBJGp3i-8.jpg?size=1600x1200&amp;quality=95&amp;sign=af5ba84b61f64690b215a3e09633ddc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448" y="1340768"/>
            <a:ext cx="3472630" cy="260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41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74TGp_natural_light">
  <a:themeElements>
    <a:clrScheme name="Default Design 2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6ECC4C"/>
      </a:hlink>
      <a:folHlink>
        <a:srgbClr val="DD693B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574TGp_natural_light</Template>
  <TotalTime>2082</TotalTime>
  <Words>235</Words>
  <Application>Microsoft Office PowerPoint</Application>
  <PresentationFormat>Экран (4:3)</PresentationFormat>
  <Paragraphs>105</Paragraphs>
  <Slides>23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Cambria Math</vt:lpstr>
      <vt:lpstr>Times New Roman</vt:lpstr>
      <vt:lpstr>574TGp_natural_light</vt:lpstr>
      <vt:lpstr>Презентация PowerPoint</vt:lpstr>
      <vt:lpstr>Презентация PowerPoint</vt:lpstr>
      <vt:lpstr>Профориентация обучающихся</vt:lpstr>
      <vt:lpstr>Онлайн-встречи </vt:lpstr>
      <vt:lpstr>Встречи с представителями организаций</vt:lpstr>
      <vt:lpstr>Встречи с представителями организаций</vt:lpstr>
      <vt:lpstr>Информационные часы</vt:lpstr>
      <vt:lpstr>Профориентационная акция</vt:lpstr>
      <vt:lpstr>Профориентационные проекты</vt:lpstr>
      <vt:lpstr>Профориентационные проекты</vt:lpstr>
      <vt:lpstr>Профориентационное направление</vt:lpstr>
      <vt:lpstr>Просветительские акции</vt:lpstr>
      <vt:lpstr>Профориентационные проекты</vt:lpstr>
      <vt:lpstr>Профориентационные мероприятия</vt:lpstr>
      <vt:lpstr>Профориентационные мероприятия</vt:lpstr>
      <vt:lpstr>Профориентационные уроки</vt:lpstr>
      <vt:lpstr>Подготовка педагогов</vt:lpstr>
      <vt:lpstr>Транслирование опыта</vt:lpstr>
      <vt:lpstr>Транслирование опыта</vt:lpstr>
      <vt:lpstr>Профориентационные уголки</vt:lpstr>
      <vt:lpstr>Статистические данные (мониторинг)</vt:lpstr>
      <vt:lpstr>Презентация PowerPoint</vt:lpstr>
      <vt:lpstr>Спасибо за внимание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Образец заголовка</dc:title>
  <dc:creator>VoloboevaNN</dc:creator>
  <cp:lastModifiedBy>Ганиева Э А</cp:lastModifiedBy>
  <cp:revision>330</cp:revision>
  <cp:lastPrinted>2017-05-12T10:22:39Z</cp:lastPrinted>
  <dcterms:created xsi:type="dcterms:W3CDTF">2010-02-17T07:12:21Z</dcterms:created>
  <dcterms:modified xsi:type="dcterms:W3CDTF">2024-08-21T11:16:38Z</dcterms:modified>
</cp:coreProperties>
</file>